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notesSlides/notesSlide16.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7.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8.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03.xml" ContentType="application/inkml+xml"/>
  <Override PartName="/ppt/notesSlides/notesSlide23.xml" ContentType="application/vnd.openxmlformats-officedocument.presentationml.notesSlide+xml"/>
  <Override PartName="/ppt/ink/ink20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6.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7.xml" ContentType="application/vnd.openxmlformats-officedocument.presentationml.notesSlide+xml"/>
  <Override PartName="/ppt/ink/ink222.xml" ContentType="application/inkml+xml"/>
  <Override PartName="/ppt/ink/ink223.xml" ContentType="application/inkml+xml"/>
  <Override PartName="/ppt/notesSlides/notesSlide2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29.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30.xml" ContentType="application/vnd.openxmlformats-officedocument.presentationml.notesSlide+xml"/>
  <Override PartName="/ppt/ink/ink272.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4.xml" ContentType="application/vnd.openxmlformats-officedocument.presentationml.notesSlide+xml"/>
  <Override PartName="/ppt/ink/ink288.xml" ContentType="application/inkml+xml"/>
  <Override PartName="/ppt/ink/ink289.xml" ContentType="application/inkml+xml"/>
  <Override PartName="/ppt/notesSlides/notesSlide35.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36.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7.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0.xml" ContentType="application/vnd.openxmlformats-officedocument.presentationml.notesSlide+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notesSlides/notesSlide41.xml" ContentType="application/vnd.openxmlformats-officedocument.presentationml.notesSlide+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450.xml" ContentType="application/inkml+xml"/>
  <Override PartName="/ppt/notesSlides/notesSlide44.xml" ContentType="application/vnd.openxmlformats-officedocument.presentationml.notesSlide+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45.xml" ContentType="application/vnd.openxmlformats-officedocument.presentationml.notesSlide+xml"/>
  <Override PartName="/ppt/ink/ink483.xml" ContentType="application/inkml+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84.xml" ContentType="application/inkml+xml"/>
  <Override PartName="/ppt/ink/ink485.xml" ContentType="application/inkml+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548.xml" ContentType="application/inkml+xml"/>
  <Override PartName="/ppt/ink/ink549.xml" ContentType="application/inkml+xml"/>
  <Override PartName="/ppt/ink/ink55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53.xml" ContentType="application/vnd.openxmlformats-officedocument.presentationml.notesSlide+xml"/>
  <Override PartName="/ppt/ink/ink55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2.xml" ContentType="application/vnd.openxmlformats-officedocument.presentationml.notesSlide+xml"/>
  <Override PartName="/ppt/ink/ink599.xml" ContentType="application/inkml+xml"/>
  <Override PartName="/ppt/notesSlides/notesSlide63.xml" ContentType="application/vnd.openxmlformats-officedocument.presentationml.notesSlide+xml"/>
  <Override PartName="/ppt/ink/ink600.xml" ContentType="application/inkml+xml"/>
  <Override PartName="/ppt/notesSlides/notesSlide64.xml" ContentType="application/vnd.openxmlformats-officedocument.presentationml.notesSlide+xml"/>
  <Override PartName="/ppt/ink/ink601.xml" ContentType="application/inkml+xml"/>
  <Override PartName="/ppt/notesSlides/notesSlide65.xml" ContentType="application/vnd.openxmlformats-officedocument.presentationml.notesSlide+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notesSlides/notesSlide66.xml" ContentType="application/vnd.openxmlformats-officedocument.presentationml.notesSlide+xml"/>
  <Override PartName="/ppt/ink/ink626.xml" ContentType="application/inkml+xml"/>
  <Override PartName="/ppt/notesSlides/notesSlide67.xml" ContentType="application/vnd.openxmlformats-officedocument.presentationml.notesSlide+xml"/>
  <Override PartName="/ppt/ink/ink627.xml" ContentType="application/inkml+xml"/>
  <Override PartName="/ppt/notesSlides/notesSlide68.xml" ContentType="application/vnd.openxmlformats-officedocument.presentationml.notesSlide+xml"/>
  <Override PartName="/ppt/ink/ink628.xml" ContentType="application/inkml+xml"/>
  <Override PartName="/ppt/notesSlides/notesSlide69.xml" ContentType="application/vnd.openxmlformats-officedocument.presentationml.notesSlide+xml"/>
  <Override PartName="/ppt/ink/ink629.xml" ContentType="application/inkml+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30.xml" ContentType="application/inkml+xml"/>
  <Override PartName="/ppt/ink/ink631.xml" ContentType="application/inkml+xml"/>
  <Override PartName="/ppt/ink/ink632.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notesSlides/notesSlide7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notesSlides/notesSlide80.xml" ContentType="application/vnd.openxmlformats-officedocument.presentationml.notesSlide+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3"/>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4" r:id="rId40"/>
    <p:sldId id="645" r:id="rId41"/>
    <p:sldId id="646" r:id="rId42"/>
    <p:sldId id="619" r:id="rId43"/>
    <p:sldId id="504" r:id="rId44"/>
    <p:sldId id="630" r:id="rId45"/>
    <p:sldId id="490" r:id="rId46"/>
    <p:sldId id="621" r:id="rId47"/>
    <p:sldId id="624" r:id="rId48"/>
    <p:sldId id="625" r:id="rId49"/>
    <p:sldId id="626" r:id="rId50"/>
    <p:sldId id="623" r:id="rId51"/>
    <p:sldId id="508" r:id="rId52"/>
    <p:sldId id="507" r:id="rId53"/>
    <p:sldId id="511" r:id="rId54"/>
    <p:sldId id="632" r:id="rId55"/>
    <p:sldId id="634" r:id="rId56"/>
    <p:sldId id="635" r:id="rId57"/>
    <p:sldId id="636" r:id="rId58"/>
    <p:sldId id="633" r:id="rId59"/>
    <p:sldId id="512" r:id="rId60"/>
    <p:sldId id="637" r:id="rId61"/>
    <p:sldId id="639" r:id="rId62"/>
    <p:sldId id="518" r:id="rId63"/>
    <p:sldId id="519" r:id="rId64"/>
    <p:sldId id="520" r:id="rId65"/>
    <p:sldId id="575" r:id="rId66"/>
    <p:sldId id="561" r:id="rId67"/>
    <p:sldId id="522" r:id="rId68"/>
    <p:sldId id="523" r:id="rId69"/>
    <p:sldId id="524" r:id="rId70"/>
    <p:sldId id="525" r:id="rId71"/>
    <p:sldId id="562" r:id="rId72"/>
    <p:sldId id="564" r:id="rId73"/>
    <p:sldId id="566" r:id="rId74"/>
    <p:sldId id="568" r:id="rId75"/>
    <p:sldId id="569" r:id="rId76"/>
    <p:sldId id="572" r:id="rId77"/>
    <p:sldId id="573" r:id="rId78"/>
    <p:sldId id="535" r:id="rId79"/>
    <p:sldId id="539" r:id="rId80"/>
    <p:sldId id="540" r:id="rId81"/>
    <p:sldId id="640" r:id="rId82"/>
    <p:sldId id="647" r:id="rId83"/>
    <p:sldId id="648" r:id="rId84"/>
    <p:sldId id="536" r:id="rId85"/>
    <p:sldId id="541" r:id="rId86"/>
    <p:sldId id="542" r:id="rId87"/>
    <p:sldId id="543" r:id="rId88"/>
    <p:sldId id="586" r:id="rId89"/>
    <p:sldId id="597" r:id="rId90"/>
    <p:sldId id="596" r:id="rId91"/>
    <p:sldId id="5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2EB4B8A2-82E7-420D-8085-8A9B036982A9}" srcId="{24651390-9099-46DF-8A5A-C7F1671BDCB4}" destId="{5661AB4C-F810-42C0-9E26-D61DD6D1451F}" srcOrd="1" destOrd="0" parTransId="{321FD69D-828D-4BA5-96A9-CFE4B4D7EE50}" sibTransId="{AA16BB7E-07F3-4624-9901-2D643D3916B4}"/>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6434"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40231" y="2166167"/>
        <a:ext cx="1855614" cy="1086331"/>
      </dsp:txXfrm>
    </dsp:sp>
    <dsp:sp modelId="{CBDF44EE-257B-4B0C-8824-5E2D8D4FD529}">
      <dsp:nvSpPr>
        <dsp:cNvPr id="0" name=""/>
        <dsp:cNvSpPr/>
      </dsp:nvSpPr>
      <dsp:spPr>
        <a:xfrm>
          <a:off x="2121964"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21964" y="2566246"/>
        <a:ext cx="285404" cy="286173"/>
      </dsp:txXfrm>
    </dsp:sp>
    <dsp:sp modelId="{C6FE8F00-F33F-4061-B64A-AEA4244BFC95}">
      <dsp:nvSpPr>
        <dsp:cNvPr id="0" name=""/>
        <dsp:cNvSpPr/>
      </dsp:nvSpPr>
      <dsp:spPr>
        <a:xfrm>
          <a:off x="2698926"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732723" y="2166167"/>
        <a:ext cx="1855614" cy="1086331"/>
      </dsp:txXfrm>
    </dsp:sp>
    <dsp:sp modelId="{96379B15-4972-4CC2-B881-4718B59AA52A}">
      <dsp:nvSpPr>
        <dsp:cNvPr id="0" name=""/>
        <dsp:cNvSpPr/>
      </dsp:nvSpPr>
      <dsp:spPr>
        <a:xfrm>
          <a:off x="4814456" y="2470855"/>
          <a:ext cx="407720" cy="476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814456" y="2566246"/>
        <a:ext cx="285404" cy="286173"/>
      </dsp:txXfrm>
    </dsp:sp>
    <dsp:sp modelId="{A13840A4-6575-43EA-A89A-F4D3332B066E}">
      <dsp:nvSpPr>
        <dsp:cNvPr id="0" name=""/>
        <dsp:cNvSpPr/>
      </dsp:nvSpPr>
      <dsp:spPr>
        <a:xfrm>
          <a:off x="5391418" y="2132370"/>
          <a:ext cx="1923208" cy="1153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5425215" y="2166167"/>
        <a:ext cx="1855614" cy="1086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Widget in </a:t>
          </a:r>
          <a:r>
            <a:rPr lang="en-US" sz="2000" kern="1200" dirty="0"/>
            <a:t>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0B53-A639-471C-BEFB-9706D9319530}">
      <dsp:nvSpPr>
        <dsp:cNvPr id="0" name=""/>
        <dsp:cNvSpPr/>
      </dsp:nvSpPr>
      <dsp:spPr>
        <a:xfrm>
          <a:off x="4520"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 </a:t>
          </a:r>
          <a:br>
            <a:rPr lang="en-US" sz="2000" kern="1200" dirty="0"/>
          </a:br>
          <a:r>
            <a:rPr lang="en-US" sz="2000" kern="1200" dirty="0"/>
            <a:t>"New Widget" form</a:t>
          </a:r>
        </a:p>
      </dsp:txBody>
      <dsp:txXfrm>
        <a:off x="39254" y="2151108"/>
        <a:ext cx="1907062" cy="1116450"/>
      </dsp:txXfrm>
    </dsp:sp>
    <dsp:sp modelId="{CBDF44EE-257B-4B0C-8824-5E2D8D4FD529}">
      <dsp:nvSpPr>
        <dsp:cNvPr id="0" name=""/>
        <dsp:cNvSpPr/>
      </dsp:nvSpPr>
      <dsp:spPr>
        <a:xfrm>
          <a:off x="2178704" y="2464243"/>
          <a:ext cx="419024"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78704" y="2562279"/>
        <a:ext cx="293317" cy="294107"/>
      </dsp:txXfrm>
    </dsp:sp>
    <dsp:sp modelId="{C6FE8F00-F33F-4061-B64A-AEA4244BFC95}">
      <dsp:nvSpPr>
        <dsp:cNvPr id="0" name=""/>
        <dsp:cNvSpPr/>
      </dsp:nvSpPr>
      <dsp:spPr>
        <a:xfrm>
          <a:off x="2771663"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Load &amp; Submit</a:t>
          </a:r>
          <a:br>
            <a:rPr lang="en-US" sz="2000" kern="1200" dirty="0"/>
          </a:br>
          <a:r>
            <a:rPr lang="en-US" sz="2000" kern="1200" dirty="0"/>
            <a:t>"Edit Widget" </a:t>
          </a:r>
          <a:br>
            <a:rPr lang="en-US" sz="2000" kern="1200" dirty="0"/>
          </a:br>
          <a:r>
            <a:rPr lang="en-US" sz="2000" kern="1200" dirty="0"/>
            <a:t>form</a:t>
          </a:r>
        </a:p>
      </dsp:txBody>
      <dsp:txXfrm>
        <a:off x="2806397" y="2151108"/>
        <a:ext cx="1907062" cy="1116450"/>
      </dsp:txXfrm>
    </dsp:sp>
    <dsp:sp modelId="{96379B15-4972-4CC2-B881-4718B59AA52A}">
      <dsp:nvSpPr>
        <dsp:cNvPr id="0" name=""/>
        <dsp:cNvSpPr/>
      </dsp:nvSpPr>
      <dsp:spPr>
        <a:xfrm rot="20247169">
          <a:off x="4928507" y="1884890"/>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933709" y="2009021"/>
        <a:ext cx="317592" cy="294107"/>
      </dsp:txXfrm>
    </dsp:sp>
    <dsp:sp modelId="{A13840A4-6575-43EA-A89A-F4D3332B066E}">
      <dsp:nvSpPr>
        <dsp:cNvPr id="0" name=""/>
        <dsp:cNvSpPr/>
      </dsp:nvSpPr>
      <dsp:spPr>
        <a:xfrm>
          <a:off x="5538806" y="967515"/>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Use</a:t>
          </a:r>
          <a:br>
            <a:rPr lang="en-US" sz="2000" kern="1200" dirty="0"/>
          </a:br>
          <a:r>
            <a:rPr lang="en-US" sz="2000" kern="1200" dirty="0"/>
            <a:t>Type 1 Widget</a:t>
          </a:r>
          <a:br>
            <a:rPr lang="en-US" sz="2000" kern="1200" dirty="0"/>
          </a:br>
          <a:r>
            <a:rPr lang="en-US" sz="2000" kern="1200" dirty="0"/>
            <a:t>in App</a:t>
          </a:r>
        </a:p>
      </dsp:txBody>
      <dsp:txXfrm>
        <a:off x="5573540" y="1002249"/>
        <a:ext cx="1907062" cy="1116450"/>
      </dsp:txXfrm>
    </dsp:sp>
    <dsp:sp modelId="{8486DEDB-9FC6-44F6-B502-146BEE8B4B4A}">
      <dsp:nvSpPr>
        <dsp:cNvPr id="0" name=""/>
        <dsp:cNvSpPr/>
      </dsp:nvSpPr>
      <dsp:spPr>
        <a:xfrm rot="1352831">
          <a:off x="7695650" y="1894738"/>
          <a:ext cx="453703" cy="490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00852" y="1966679"/>
        <a:ext cx="317592" cy="294107"/>
      </dsp:txXfrm>
    </dsp:sp>
    <dsp:sp modelId="{2EF54268-209F-4FF4-BF08-BDA33BA2DD0B}">
      <dsp:nvSpPr>
        <dsp:cNvPr id="0" name=""/>
        <dsp:cNvSpPr/>
      </dsp:nvSpPr>
      <dsp:spPr>
        <a:xfrm>
          <a:off x="8305948" y="2116374"/>
          <a:ext cx="1976530" cy="1185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Submit</a:t>
          </a:r>
          <a:br>
            <a:rPr lang="en-US" sz="2000" kern="1200" dirty="0"/>
          </a:br>
          <a:r>
            <a:rPr lang="en-US" sz="2000" kern="1200" dirty="0"/>
            <a:t>"Delete Widget"</a:t>
          </a:r>
          <a:br>
            <a:rPr lang="en-US" sz="2000" kern="1200" dirty="0"/>
          </a:br>
          <a:r>
            <a:rPr lang="en-US" sz="2000" kern="1200" dirty="0"/>
            <a:t>form</a:t>
          </a:r>
        </a:p>
      </dsp:txBody>
      <dsp:txXfrm>
        <a:off x="8340682" y="2151108"/>
        <a:ext cx="1907062" cy="111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28191-8FC1-4FB8-8DD8-5D843E6D5573}">
      <dsp:nvSpPr>
        <dsp:cNvPr id="0" name=""/>
        <dsp:cNvSpPr/>
      </dsp:nvSpPr>
      <dsp:spPr>
        <a:xfrm>
          <a:off x="0" y="4762538"/>
          <a:ext cx="8128000" cy="129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Data test</a:t>
          </a:r>
        </a:p>
      </dsp:txBody>
      <dsp:txXfrm>
        <a:off x="0" y="4762538"/>
        <a:ext cx="2438400" cy="1291452"/>
      </dsp:txXfrm>
    </dsp:sp>
    <dsp:sp modelId="{ECF1F61E-AB9C-44C8-86E2-38312B79F1D0}">
      <dsp:nvSpPr>
        <dsp:cNvPr id="0" name=""/>
        <dsp:cNvSpPr/>
      </dsp:nvSpPr>
      <dsp:spPr>
        <a:xfrm>
          <a:off x="0" y="0"/>
          <a:ext cx="8128000" cy="4535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t>Integration test</a:t>
          </a:r>
          <a:br>
            <a:rPr lang="en-US" sz="3200" kern="1200" dirty="0"/>
          </a:br>
          <a:r>
            <a:rPr lang="en-US" sz="3200" kern="1200" dirty="0"/>
            <a:t>(no mocks) </a:t>
          </a:r>
          <a:r>
            <a:rPr lang="en-US" sz="2500" kern="1200" dirty="0"/>
            <a:t/>
          </a:r>
          <a:br>
            <a:rPr lang="en-US" sz="2500" kern="1200" dirty="0"/>
          </a:br>
          <a:endParaRPr lang="en-US" sz="2500" kern="1200" dirty="0"/>
        </a:p>
      </dsp:txBody>
      <dsp:txXfrm>
        <a:off x="0" y="0"/>
        <a:ext cx="2438400" cy="4535995"/>
      </dsp:txXfrm>
    </dsp:sp>
    <dsp:sp modelId="{933A4016-A57D-430C-BFFF-944CD4CD4DD3}">
      <dsp:nvSpPr>
        <dsp:cNvPr id="0" name=""/>
        <dsp:cNvSpPr/>
      </dsp:nvSpPr>
      <dsp:spPr>
        <a:xfrm>
          <a:off x="4362529" y="113271"/>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MVC Controller</a:t>
          </a:r>
        </a:p>
      </dsp:txBody>
      <dsp:txXfrm>
        <a:off x="4395309" y="146051"/>
        <a:ext cx="1613221" cy="1053627"/>
      </dsp:txXfrm>
    </dsp:sp>
    <dsp:sp modelId="{398C73C0-D4BD-4FA4-A5FA-8EA78687941C}">
      <dsp:nvSpPr>
        <dsp:cNvPr id="0" name=""/>
        <dsp:cNvSpPr/>
      </dsp:nvSpPr>
      <dsp:spPr>
        <a:xfrm>
          <a:off x="5156200" y="1232459"/>
          <a:ext cx="91440" cy="447675"/>
        </a:xfrm>
        <a:custGeom>
          <a:avLst/>
          <a:gdLst/>
          <a:ahLst/>
          <a:cxnLst/>
          <a:rect l="0" t="0" r="0" b="0"/>
          <a:pathLst>
            <a:path>
              <a:moveTo>
                <a:pt x="45720" y="0"/>
              </a:moveTo>
              <a:lnTo>
                <a:pt x="45720" y="4476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C8D5E3-256B-41B6-80BF-EE3E3078F3DF}">
      <dsp:nvSpPr>
        <dsp:cNvPr id="0" name=""/>
        <dsp:cNvSpPr/>
      </dsp:nvSpPr>
      <dsp:spPr>
        <a:xfrm>
          <a:off x="4362529" y="1680134"/>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View Model</a:t>
          </a:r>
        </a:p>
      </dsp:txBody>
      <dsp:txXfrm>
        <a:off x="4395309" y="1712914"/>
        <a:ext cx="1613221" cy="1053627"/>
      </dsp:txXfrm>
    </dsp:sp>
    <dsp:sp modelId="{C700D592-C52E-457D-AEFC-4096E326BC5B}">
      <dsp:nvSpPr>
        <dsp:cNvPr id="0" name=""/>
        <dsp:cNvSpPr/>
      </dsp:nvSpPr>
      <dsp:spPr>
        <a:xfrm>
          <a:off x="5156200" y="2799321"/>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0406A-0BC1-44A5-BDC9-B766732CD24A}">
      <dsp:nvSpPr>
        <dsp:cNvPr id="0" name=""/>
        <dsp:cNvSpPr/>
      </dsp:nvSpPr>
      <dsp:spPr>
        <a:xfrm>
          <a:off x="4362529" y="3246996"/>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Service Class</a:t>
          </a:r>
        </a:p>
      </dsp:txBody>
      <dsp:txXfrm>
        <a:off x="4395309" y="3279776"/>
        <a:ext cx="1613221" cy="1053627"/>
      </dsp:txXfrm>
    </dsp:sp>
    <dsp:sp modelId="{709AA5FB-8C16-4973-8021-0F253049ADB7}">
      <dsp:nvSpPr>
        <dsp:cNvPr id="0" name=""/>
        <dsp:cNvSpPr/>
      </dsp:nvSpPr>
      <dsp:spPr>
        <a:xfrm>
          <a:off x="5156200" y="4366184"/>
          <a:ext cx="91440" cy="447675"/>
        </a:xfrm>
        <a:custGeom>
          <a:avLst/>
          <a:gdLst/>
          <a:ahLst/>
          <a:cxnLst/>
          <a:rect l="0" t="0" r="0" b="0"/>
          <a:pathLst>
            <a:path>
              <a:moveTo>
                <a:pt x="45720" y="0"/>
              </a:moveTo>
              <a:lnTo>
                <a:pt x="45720" y="4476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9E8D5-7E97-4669-855A-D87C52F50739}">
      <dsp:nvSpPr>
        <dsp:cNvPr id="0" name=""/>
        <dsp:cNvSpPr/>
      </dsp:nvSpPr>
      <dsp:spPr>
        <a:xfrm>
          <a:off x="4362529" y="4813859"/>
          <a:ext cx="1678781" cy="1119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Component</a:t>
          </a:r>
        </a:p>
      </dsp:txBody>
      <dsp:txXfrm>
        <a:off x="4395309" y="4846639"/>
        <a:ext cx="1613221" cy="105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01AEB-C10F-4539-BFAF-E6A17A521323}">
      <dsp:nvSpPr>
        <dsp:cNvPr id="0" name=""/>
        <dsp:cNvSpPr/>
      </dsp:nvSpPr>
      <dsp:spPr>
        <a:xfrm>
          <a:off x="4704"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State</a:t>
          </a:r>
        </a:p>
      </dsp:txBody>
      <dsp:txXfrm>
        <a:off x="40848" y="2128456"/>
        <a:ext cx="1984449" cy="1161754"/>
      </dsp:txXfrm>
    </dsp:sp>
    <dsp:sp modelId="{F999582C-20EE-4699-8261-DA4F970FD3FE}">
      <dsp:nvSpPr>
        <dsp:cNvPr id="0" name=""/>
        <dsp:cNvSpPr/>
      </dsp:nvSpPr>
      <dsp:spPr>
        <a:xfrm>
          <a:off x="2267115"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67115" y="2556312"/>
        <a:ext cx="305220" cy="306042"/>
      </dsp:txXfrm>
    </dsp:sp>
    <dsp:sp modelId="{B13314F6-A527-4330-8A37-E7D173F3ED6E}">
      <dsp:nvSpPr>
        <dsp:cNvPr id="0" name=""/>
        <dsp:cNvSpPr/>
      </dsp:nvSpPr>
      <dsp:spPr>
        <a:xfrm>
          <a:off x="2884136"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Who's Logged In?</a:t>
          </a:r>
        </a:p>
      </dsp:txBody>
      <dsp:txXfrm>
        <a:off x="2920280" y="2128456"/>
        <a:ext cx="1984449" cy="1161754"/>
      </dsp:txXfrm>
    </dsp:sp>
    <dsp:sp modelId="{F0CD2E84-68E4-46CF-B9F2-C2951F5C38F4}">
      <dsp:nvSpPr>
        <dsp:cNvPr id="0" name=""/>
        <dsp:cNvSpPr/>
      </dsp:nvSpPr>
      <dsp:spPr>
        <a:xfrm>
          <a:off x="5146547"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146547" y="2556312"/>
        <a:ext cx="305220" cy="306042"/>
      </dsp:txXfrm>
    </dsp:sp>
    <dsp:sp modelId="{C908AD88-686B-478C-89DF-6A9FBBF4FB7A}">
      <dsp:nvSpPr>
        <dsp:cNvPr id="0" name=""/>
        <dsp:cNvSpPr/>
      </dsp:nvSpPr>
      <dsp:spPr>
        <a:xfrm>
          <a:off x="5763568"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Initial Navigation</a:t>
          </a:r>
        </a:p>
      </dsp:txBody>
      <dsp:txXfrm>
        <a:off x="5799712" y="2128456"/>
        <a:ext cx="1984449" cy="1161754"/>
      </dsp:txXfrm>
    </dsp:sp>
    <dsp:sp modelId="{EEFA5389-183F-4782-8DEF-BC0998B31E61}">
      <dsp:nvSpPr>
        <dsp:cNvPr id="0" name=""/>
        <dsp:cNvSpPr/>
      </dsp:nvSpPr>
      <dsp:spPr>
        <a:xfrm>
          <a:off x="8025980" y="2454298"/>
          <a:ext cx="436028" cy="510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8025980" y="2556312"/>
        <a:ext cx="305220" cy="306042"/>
      </dsp:txXfrm>
    </dsp:sp>
    <dsp:sp modelId="{4B320DE2-0B32-4458-9B5F-E4D5F31A2536}">
      <dsp:nvSpPr>
        <dsp:cNvPr id="0" name=""/>
        <dsp:cNvSpPr/>
      </dsp:nvSpPr>
      <dsp:spPr>
        <a:xfrm>
          <a:off x="8643001" y="2092312"/>
          <a:ext cx="2056737" cy="1234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Assert()</a:t>
          </a:r>
        </a:p>
      </dsp:txBody>
      <dsp:txXfrm>
        <a:off x="8679145" y="2128456"/>
        <a:ext cx="1984449" cy="11617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6FEF-92BC-4FB0-B82A-CF07289DA4C4}">
      <dsp:nvSpPr>
        <dsp:cNvPr id="0" name=""/>
        <dsp:cNvSpPr/>
      </dsp:nvSpPr>
      <dsp:spPr>
        <a:xfrm>
          <a:off x="1166136" y="1741"/>
          <a:ext cx="3961514"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Pre-existing data</a:t>
          </a:r>
        </a:p>
      </dsp:txBody>
      <dsp:txXfrm>
        <a:off x="1203938" y="39543"/>
        <a:ext cx="3885910" cy="1215052"/>
      </dsp:txXfrm>
    </dsp:sp>
    <dsp:sp modelId="{BB6892A2-0E9B-4421-8AA4-2982E6D437B1}">
      <dsp:nvSpPr>
        <dsp:cNvPr id="0" name=""/>
        <dsp:cNvSpPr/>
      </dsp:nvSpPr>
      <dsp:spPr>
        <a:xfrm>
          <a:off x="1562287" y="1292397"/>
          <a:ext cx="396151" cy="967992"/>
        </a:xfrm>
        <a:custGeom>
          <a:avLst/>
          <a:gdLst/>
          <a:ahLst/>
          <a:cxnLst/>
          <a:rect l="0" t="0" r="0" b="0"/>
          <a:pathLst>
            <a:path>
              <a:moveTo>
                <a:pt x="0" y="0"/>
              </a:moveTo>
              <a:lnTo>
                <a:pt x="0" y="967992"/>
              </a:lnTo>
              <a:lnTo>
                <a:pt x="396151"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CDB95-3617-4347-8E58-96613155B444}">
      <dsp:nvSpPr>
        <dsp:cNvPr id="0" name=""/>
        <dsp:cNvSpPr/>
      </dsp:nvSpPr>
      <dsp:spPr>
        <a:xfrm>
          <a:off x="1958438" y="1615061"/>
          <a:ext cx="370736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easier to write /</a:t>
          </a:r>
          <a:br>
            <a:rPr lang="en-US" sz="3100" kern="1200" dirty="0"/>
          </a:br>
          <a:r>
            <a:rPr lang="en-US" sz="3100" kern="1200" dirty="0"/>
            <a:t>harder to maintain</a:t>
          </a:r>
        </a:p>
      </dsp:txBody>
      <dsp:txXfrm>
        <a:off x="1996240" y="1652863"/>
        <a:ext cx="3631759" cy="1215052"/>
      </dsp:txXfrm>
    </dsp:sp>
    <dsp:sp modelId="{9F96BD5B-19A7-40AA-9A53-FF273969A3C8}">
      <dsp:nvSpPr>
        <dsp:cNvPr id="0" name=""/>
        <dsp:cNvSpPr/>
      </dsp:nvSpPr>
      <dsp:spPr>
        <a:xfrm>
          <a:off x="1562287" y="1292397"/>
          <a:ext cx="396151" cy="2581312"/>
        </a:xfrm>
        <a:custGeom>
          <a:avLst/>
          <a:gdLst/>
          <a:ahLst/>
          <a:cxnLst/>
          <a:rect l="0" t="0" r="0" b="0"/>
          <a:pathLst>
            <a:path>
              <a:moveTo>
                <a:pt x="0" y="0"/>
              </a:moveTo>
              <a:lnTo>
                <a:pt x="0" y="2581312"/>
              </a:lnTo>
              <a:lnTo>
                <a:pt x="396151"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5316B-633F-48AB-986D-846AE83490C7}">
      <dsp:nvSpPr>
        <dsp:cNvPr id="0" name=""/>
        <dsp:cNvSpPr/>
      </dsp:nvSpPr>
      <dsp:spPr>
        <a:xfrm>
          <a:off x="1958438" y="322838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Managing the database is a PITA</a:t>
          </a:r>
        </a:p>
      </dsp:txBody>
      <dsp:txXfrm>
        <a:off x="1996240" y="3266184"/>
        <a:ext cx="3644376" cy="1215052"/>
      </dsp:txXfrm>
    </dsp:sp>
    <dsp:sp modelId="{467888F8-35E0-43A9-A770-F7FA5BA30D3B}">
      <dsp:nvSpPr>
        <dsp:cNvPr id="0" name=""/>
        <dsp:cNvSpPr/>
      </dsp:nvSpPr>
      <dsp:spPr>
        <a:xfrm>
          <a:off x="1562287" y="1292397"/>
          <a:ext cx="396151" cy="4194632"/>
        </a:xfrm>
        <a:custGeom>
          <a:avLst/>
          <a:gdLst/>
          <a:ahLst/>
          <a:cxnLst/>
          <a:rect l="0" t="0" r="0" b="0"/>
          <a:pathLst>
            <a:path>
              <a:moveTo>
                <a:pt x="0" y="0"/>
              </a:moveTo>
              <a:lnTo>
                <a:pt x="0" y="4194632"/>
              </a:lnTo>
              <a:lnTo>
                <a:pt x="396151"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E5D0BA-1E61-4D77-908E-7EBAA783F085}">
      <dsp:nvSpPr>
        <dsp:cNvPr id="0" name=""/>
        <dsp:cNvSpPr/>
      </dsp:nvSpPr>
      <dsp:spPr>
        <a:xfrm>
          <a:off x="1958438" y="4841702"/>
          <a:ext cx="3719980"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Painful when tests need to change data</a:t>
          </a:r>
        </a:p>
      </dsp:txBody>
      <dsp:txXfrm>
        <a:off x="1996240" y="4879504"/>
        <a:ext cx="3644376" cy="1215052"/>
      </dsp:txXfrm>
    </dsp:sp>
    <dsp:sp modelId="{7F48E5EA-5FA5-4716-8AB6-68C450A41017}">
      <dsp:nvSpPr>
        <dsp:cNvPr id="0" name=""/>
        <dsp:cNvSpPr/>
      </dsp:nvSpPr>
      <dsp:spPr>
        <a:xfrm>
          <a:off x="5772978" y="1741"/>
          <a:ext cx="3693548" cy="1290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lvl="0" algn="ctr" defTabSz="1733550">
            <a:lnSpc>
              <a:spcPct val="90000"/>
            </a:lnSpc>
            <a:spcBef>
              <a:spcPct val="0"/>
            </a:spcBef>
            <a:spcAft>
              <a:spcPct val="35000"/>
            </a:spcAft>
          </a:pPr>
          <a:r>
            <a:rPr lang="en-US" sz="3900" kern="1200" dirty="0"/>
            <a:t>Data created per-test</a:t>
          </a:r>
        </a:p>
      </dsp:txBody>
      <dsp:txXfrm>
        <a:off x="5810780" y="39543"/>
        <a:ext cx="3617944" cy="1215052"/>
      </dsp:txXfrm>
    </dsp:sp>
    <dsp:sp modelId="{F9AF3A99-AE99-44D6-8DC6-57E90D064A6E}">
      <dsp:nvSpPr>
        <dsp:cNvPr id="0" name=""/>
        <dsp:cNvSpPr/>
      </dsp:nvSpPr>
      <dsp:spPr>
        <a:xfrm>
          <a:off x="6142332" y="1292397"/>
          <a:ext cx="369354" cy="967992"/>
        </a:xfrm>
        <a:custGeom>
          <a:avLst/>
          <a:gdLst/>
          <a:ahLst/>
          <a:cxnLst/>
          <a:rect l="0" t="0" r="0" b="0"/>
          <a:pathLst>
            <a:path>
              <a:moveTo>
                <a:pt x="0" y="0"/>
              </a:moveTo>
              <a:lnTo>
                <a:pt x="0" y="967992"/>
              </a:lnTo>
              <a:lnTo>
                <a:pt x="369354" y="967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3254E-4FA1-4C72-827F-679BD0F1D608}">
      <dsp:nvSpPr>
        <dsp:cNvPr id="0" name=""/>
        <dsp:cNvSpPr/>
      </dsp:nvSpPr>
      <dsp:spPr>
        <a:xfrm>
          <a:off x="6511687" y="1615061"/>
          <a:ext cx="3958473"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Tests harder to write / easier to maintain</a:t>
          </a:r>
        </a:p>
      </dsp:txBody>
      <dsp:txXfrm>
        <a:off x="6549489" y="1652863"/>
        <a:ext cx="3882869" cy="1215052"/>
      </dsp:txXfrm>
    </dsp:sp>
    <dsp:sp modelId="{6408AD4A-5D5E-42FC-8CAC-AE3556F03BAA}">
      <dsp:nvSpPr>
        <dsp:cNvPr id="0" name=""/>
        <dsp:cNvSpPr/>
      </dsp:nvSpPr>
      <dsp:spPr>
        <a:xfrm>
          <a:off x="6142332" y="1292397"/>
          <a:ext cx="369354" cy="2581312"/>
        </a:xfrm>
        <a:custGeom>
          <a:avLst/>
          <a:gdLst/>
          <a:ahLst/>
          <a:cxnLst/>
          <a:rect l="0" t="0" r="0" b="0"/>
          <a:pathLst>
            <a:path>
              <a:moveTo>
                <a:pt x="0" y="0"/>
              </a:moveTo>
              <a:lnTo>
                <a:pt x="0" y="2581312"/>
              </a:lnTo>
              <a:lnTo>
                <a:pt x="369354" y="25813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64CCB4-E828-4B73-A49A-A5DAE4F4050B}">
      <dsp:nvSpPr>
        <dsp:cNvPr id="0" name=""/>
        <dsp:cNvSpPr/>
      </dsp:nvSpPr>
      <dsp:spPr>
        <a:xfrm>
          <a:off x="6511687" y="3228382"/>
          <a:ext cx="4056976"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Each test run creates more data</a:t>
          </a:r>
        </a:p>
      </dsp:txBody>
      <dsp:txXfrm>
        <a:off x="6549489" y="3266184"/>
        <a:ext cx="3981372" cy="1215052"/>
      </dsp:txXfrm>
    </dsp:sp>
    <dsp:sp modelId="{38A83D63-4421-45E0-9AA4-9FAC3874F6E5}">
      <dsp:nvSpPr>
        <dsp:cNvPr id="0" name=""/>
        <dsp:cNvSpPr/>
      </dsp:nvSpPr>
      <dsp:spPr>
        <a:xfrm>
          <a:off x="6142332" y="1292397"/>
          <a:ext cx="369354" cy="4194632"/>
        </a:xfrm>
        <a:custGeom>
          <a:avLst/>
          <a:gdLst/>
          <a:ahLst/>
          <a:cxnLst/>
          <a:rect l="0" t="0" r="0" b="0"/>
          <a:pathLst>
            <a:path>
              <a:moveTo>
                <a:pt x="0" y="0"/>
              </a:moveTo>
              <a:lnTo>
                <a:pt x="0" y="4194632"/>
              </a:lnTo>
              <a:lnTo>
                <a:pt x="369354" y="41946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61F13-153F-4916-817C-A7B113E3BD63}">
      <dsp:nvSpPr>
        <dsp:cNvPr id="0" name=""/>
        <dsp:cNvSpPr/>
      </dsp:nvSpPr>
      <dsp:spPr>
        <a:xfrm>
          <a:off x="6511687" y="4841702"/>
          <a:ext cx="3975984" cy="1290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a:t>Helpers &amp; automation are a must!</a:t>
          </a:r>
        </a:p>
      </dsp:txBody>
      <dsp:txXfrm>
        <a:off x="6549489" y="4879504"/>
        <a:ext cx="3900380" cy="12150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6 137 244 0,'0'-5'90'0,"0"5"-48"0,-5 15-38 0,5-11 19 15,0 6-11-15,0 0 1 16,17 15 7-16,-6-6 5 15,16 11-13-15,1-6 2 0,10-4 2 16,-5-1 12-16,6-14 4 16,-6 0 1-16,0-15 0 15,-5 5-7-15,-6-24-2 16,0 4-11-16,-6-9-5 16,-5 5-3-16,0-6-1 15,-5 6-5-15,-1 0 1 16,1 4-11-16,-6 1-5 15,0 4-25-15,5 5-11 16,1 6-39-16,-6 9-15 16,0 0-32-1</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7.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44 172 0,'6'5'66'0,"-6"-5"-36"0,5-5-26 16,-5 5 15-16,0 0-5 0,0 0 2 15,0 0 6-15,0 0 4 16,6 0-14-16,-6 0 11 0,0-5 4 16,0 5 1-16,0-4 3 15,0-1-6-15,0 0-1 16,0 0-2-16,-6 0-2 16,6 0-4-16,-5 5 0 15,-1 0-9-15,1 5-2 16,-1 0-1-16,1 0 2 15,-6 0-3-15,11 4-2 16,0-4-3-16,0 5 1 16,0-5-1-16,11 5 0 15,-6-5 2-15,6 0 2 16,0-5 1-16,0-5 3 16,0 0-3-16,0-5-2 0,-5 5 2 15,0-5 2-15,-1 5 9 16,-5-4 3-16,0-1 3 15,0 5 0-15,0 0-9 16,0 0-4-16,0 0-4 16,-5 5-3-16,-1 0-35 15,0 0-14-15,1 0-59 16,5 0-26-16,0 0-17 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25 188 0,'-5'-15'71'0,"5"15"-38"0,0-10-1 0,0 10 30 0,0 0-34 15,0 0-12-15,0 5 0 16,0 0 0-16,0 10-7 16,0-1 8-16,0 16 5 0,0-6 11 15,-6 20 6-15,1-9-7 16,-6 18-4-16,5-8-14 16,-10 13-6-16,16-4-5 15,-11 5 0-15,5-10 0 16,-5 10 3-1,0-10-23-15,0 0-8 0,0-5-32 16,6-5-12-16,-1-5-71 16,6-14-50-16,0 0 82 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6.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1 113 296 0,'0'0'110'0,"0"0"-60"0,0 20-34 0,0-15 27 16,6 14-14-16,-6 1-2 16,11 24-10-16,0-5-2 15,16 30-9-15,-3-10-2 0,3 19 0 16,-5-14 0-16,6 9 0 16,-6-9-31-16,0 0-12 15,1-6-46-15,-7-13-21 16,1-6-24-1</inkml:trace>
  <inkml:trace contextRef="#ctx0" brushRef="#br0" timeOffset="336">7 133 308 0,'-6'-34'115'0,"6"34"-62"16,0-35-24-16,0 30 33 0,6-4-30 15,-6-1-12-15,16 0-11 16,-5 0-2-16,23 0-4 16,-6 1 3-16,16 9 0 0,-11 0-2 15,11 4-3-15,-4 1 8 16,-1 5 4-16,-6 0 0 16,-6 5 2-16,2-6 9 15,-7 6 5-15,-6 0-7 16,-10 4 0-16,-1-4-9 0,-10 0-3 15,-1 0-3-15,-21-1-2 16,5-4-8-16,-7 5 0 16,2-5-32-16,-7 4-12 15,7 1-36-15,10 5-14 16,6-6-37-16,6 6-16 16,-2-1 32-1</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39 280 0,'11'-34'107'0,"-11"34"-58"0,0-5-42 0,0 5 26 15,0 5-6-15,0-1 2 16,6 11 3-16,-1-5 3 0,1 29-19 16,-1-5 6-16,12 35 5 0,-1-15-4 15,6 29-1-15,-5-14-4 16,5 24 1-16,0-15-6 16,0 10-3-16,0-9-5 15,-6-1-2-15,1-9 1 16,5-5 0-16,-11-11 0 15,0-8 0-15,-5-6-9 16,-1-5-4-16,1-5-24 16,-1-4-9-16,-5-5-24 15,0-1-11-15,0-4-28 16,0-5-11-16,0-5-8 16</inkml:trace>
  <inkml:trace contextRef="#ctx0" brushRef="#br0" timeOffset="340">44 818 320 0,'-22'5'121'0,"22"-5"-66"0,0-10-22 0,0 10 38 16,0 0-19-16,0 0-6 0,11 0-13 15,0 0-6-15,17-5-15 16,-6 0-3-16,16 0 1 0,-5 0-6 16,0 0 0-16,-5 1-2 15,11-1 1-15,-12 0-2 16,1 0-1-16,-6 0-30 15,-6 0-15-15,1 0-61 16,-6-5-27-16,0 5-36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1.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153 118 140 0,'0'-14'52'0,"0"14"-28"0,-6-26 9 0,6 26 25 15,-6-5 0-15,1 0 1 16,-1-4-9-16,1-1-2 16,-1 0-26-16,0 0 5 0,-5 5 1 15,0 0-11-15,-6 10-4 16,1-5-8-16,-1 20-4 16,0-5-3-16,6 20-1 0,0-6 2 15,11 11 0-15,0-6-2 16,11 10 2-16,0-14 1 15,0-5 0-15,1-1 6 16,4-19 4-16,-5 0 8 16,0-20 6-16,0 1-9 15,-5-21-3-15,-1 5-5 16,-5-14-2-16,0 10-3 16,0-1-2-16,0 6-15 15,0-1-7-15,0 5-47 16,0 10-19-16,0 1-21 15,6 9-8-15,-6 0 4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145 198 176 0,'-17'-15'68'0,"17"15"-36"0,-11-5-13 0,6 5 21 0,-1 0-5 16,6 0 0-16,0 5-12 15,0 0-1-15,0 15-13 16,0-6 14-16,0 21 9 0,0-6 1 15,6 25 1-15,-1-10-8 16,1 25-4-16,-1-15-8 16,1 24-4-16,-1-14-5 15,6 15-2-15,-5-15 1 16,5 4 0-16,-6-9-7 16,1 0-2-16,-1-10-47 15,1 0-20-15,-1 0-32 0,1-15-10 16,-1-4-3-1</inkml:trace>
  <inkml:trace contextRef="#ctx0" brushRef="#br0" timeOffset="570">29 360 180 0,'-16'-5'68'16,"16"5"-36"-16,-6-30 0 0,1 25 27 0,5-4 2 15,0 4 0-15,0-10-11 16,0 0-6-16,0-4-25 15,0 4 0-15,5-10 1 0,1 6-5 16,16-15 2-16,-6 4-8 16,17 1-1-16,-5 4-2 15,27 6-1-15,-5-1-3 16,22 5 1-16,-11 1-2 16,5 9 2-16,-11 0 0 15,0 20 1-15,-5-1-2 16,5 21 1-16,-5-6-2 0,-1 20-1 15,-4-5 3-15,-1 5 0 16,-5-5-1-16,5 15-2 16,-5-5 3-16,-6 5 0 15,-6-10 3-15,-16 14 3 16,0-9 9-16,-16 11 6 16,-1-11-4-16,-16 14 0 15,0-14-9-15,-11 5-2 16,6-10-5-16,-29 5-1 15,7-10-1-15,-29 5-2 16,11-10-2-16,1-4-1 16,6-6-23-16,5-4-7 15,10-6-50-15,12 1-19 16,0-6-35-16,17 1-15 16</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2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1189 244 0,'-17'-14'90'0,"17"14"-48"0,0-5-36 16,0 5 22-16,0 5-11 15,0 0 1-15,6 9 0 16,-6 1 3-16,5 14-11 16,1-4 3-16,10 9 3 0,1-3 1 15,10 3-1-15,6 0-4 16,6-9 0-16,-5-6 8 15,5-14 7-15,-6 0 6 16,-6-25 4-16,1 1 0 0,-12-25-1 16,1 9-11-16,-6-15-5 15,0 11-9-15,-6 0-3 16,1 5-4-16,-6-1-3 16,0 6-5-16,0 5-2 15,0 4-35-15,0 5-15 16,0 5-35-16,0 15-13 15,0 0-16-15,5 5-5 16,-5 0 14 0</inkml:trace>
  <inkml:trace contextRef="#ctx0" brushRef="#br0" timeOffset="1157">592 0 316 0,'0'-15'118'0,"0"15"-64"0,0 0-54 0,0 0 21 0,0 5-12 16,0 0-1-16,5 9 11 15,1 1 7-15,-1 19-13 16,1-4 13-16,5 24 4 0,-6-4 0 16,7 28 2-16,-7-14-3 15,6 9 0-15,0-8-12 16,0 13-3-16,0-14-4 15,0 5-1-15,0-10-5 16,0 15-3-16,0-15 2 16,-5 4 0-16,-1-9-1 15,1 1-2-15,-1-11 1 0,1 0 1 16,-1-9-3-16,1-1 0 16,-1-5 1-16,-5-4 0 15,0-1 0-15,6 2 0 16,-6-6 0-16,0-6 2 15,0 1-1-15,0-5 2 16,0 4-2-16,0-4-1 16,0 0 1-16,0-5 1 15,0 0-1-15,0-10 2 16,0 5-2-16,0-15 2 16,0 5-4-16,-6-19 0 15,1 9 1-15,-6-10 2 16,5 1-3-16,1-6-2 15,-1 6 2-15,6-5 0 0,0 4 1 16,6 1 0-16,-1 4-3 16,6-4 2-16,-5 4 1 15,5 0 0-15,0 5 0 16,5 1 0-16,1 4-3 16,5 5 0-16,-4 5 2 15,9 5 0-15,-5 0-2 16,11 10 2-16,-5 0 1 15,-1 14 0-15,-5-4 0 16,0 10 2-16,-5-5-3 16,-1 4-2-16,-4 1 4 0,-1-1 3 15,0-4 3-15,-11-1 1 16,0-4-4-16,-17-1-3 16,0-4 0-16,-16 0 1 15,6-5-1-15,-12-1 2 16,6 1-2-16,-5-10-1 15,5 0-8-15,4 0-5 16,1 0-51-16,6 0-22 16,6 0-53-16,16 5-23 15,0 1 16 1</inkml:trace>
  <inkml:trace contextRef="#ctx0" brushRef="#br0" timeOffset="1652">1277 58 208 0,'-5'-29'77'0,"5"29"-42"0,0-5-17 0,0 5 23 16,0 5-10-16,0-5-1 16,0 15 3-16,0-1 3 15,5 26-19-15,1-6 13 0,5 26 6 16,-6-6 7-16,6 19 4 16,1-9-12-16,-1 20-6 15,-6-15-15-15,6 14-4 16,-5-10-4-16,5 7-1 15,-6-12-8-15,1 1-2 16,-1-10-45-16,-5-9-16 16,0-6-49-16,0-5-17 0,0-5-16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13 245 132 0,'-5'-10'49'0,"5"10"-26"0,0 5-7 0,0 0 16 16,0-5 0-16,0 0 3 15,5-5 1-15,1 5-1 16,5-5-18-16,1 5 7 0,4 0 4 16,-5 0-2-16,1 0-1 15,-1 0-7-15,0 0-3 16,0 0-7-16,1 0-3 15,-1 0-2-15,0 0 0 16,0 0 0-16,7-4 3 16,-7-1-3-16,0 0 0 0,0 0 1 15,-5-5 2-15,0 0-1 16,-1-4 2-16,1 4-2 16,-6-5 2-16,0 0-2 15,-6-4 2-15,1 4-6 16,-1-5-1-16,0 6 2 15,0-1 1-15,1 0-1 16,-1 1-2-16,1 4 3 16,-6 0 2-16,5 5 2 15,-6 0 1-15,1 5-4 16,-5 5-3-16,-2 0 2 16,2 15 0-16,-1-6-1 0,0 16 1 15,0-6 0-15,6 15 3 16,5-4-3-16,6 9 0 15,0-5 1-15,6 5 0 16,0-10-2-16,5 6 1 16,0-11-2-16,0 0 2 15,1-4-2-15,4-5-1 16,1-1 1-16,11-4 1 16,-5-5 1-16,5-5 1 15,-5-1-2-15,5-4 1 16,-5 0-22-16,11 0-9 15,-12 0-28-15,6-9-10 16,-6 4-55-16,1 0-23 16,-6 5 27-1</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1.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74 192 0,'-11'-39'74'0,"11"39"-40"0,-11-25-7 0,5 25 29 16,0-5-11-16,0 0-2 15,6 5-18-15,0 0-5 16,0 5-12-16,0 0-1 0,0 25 3 16,0-1-2-16,0 25 3 0,0-10 0 15,0 39 1 1,0-14-2-16,6 34 1 0,0-20-6 16,0 30-3-1,-1-25 1-15,6 20 0 0,-5-19-1 16,5 9-2-16,0-15 1 15,0 5-1-15,0-14-3 16,0-6 2-16,-6-9-1 16,6-5-2-16,-5-10-28 15,-1-5-12-15,2-4-17 16,-2-11-5-16,1-4-6 16,-1-5-3-16,1-1-2 15,-6-9-16 1,0 0 40-16</inkml:trace>
  <inkml:trace contextRef="#ctx0" brushRef="#br0" timeOffset="345">44 1300 152 0,'-17'5'57'0,"17"-5"-30"0,-16 5 1 0,10-1 27 16,1-4 1-16,5 0 3 16,0 0-12-16,0 0-7 0,0 0-22 15,0 0 2-15,0-4 3 16,0-1-1-16,5 0 1 0,1 0-6 16,10-5 0-16,-5 0-10 15,18-4-4-15,-7 4 0 16,16-10 0-16,-5 5 3 15,18-4 1-15,-12 4-3 16,6 0-1-16,-7 6-3 16,-5-1-3-16,-5 5-38 15,-5 0-17-15,-1 0-44 16,-5 5-16-16,-6 0-16 16</inkml:trace>
  <inkml:trace contextRef="#ctx0" brushRef="#br0" timeOffset="975">567 265 196 0,'-11'-49'74'0,"11"49"-40"0,0-39-9 0,0 34 27 15,0-5-8-15,0 0-4 16,0 5-3-16,0 0 2 16,0 5-22-16,0 0 4 0,5 15 0 15,1 0-3-15,-1 14 2 0,1-4-7 16,5 29-3-16,0-10-3 16,5 24-2-16,-4-9-1 15,5 29 2-15,0-9-1 16,-6 9 2-16,-6-15 0 15,1 17 3-15,-1-17-5 16,6 1-1-16,-5-11 0 16,5-4 0-16,-6-10-2 15,1-5 1-15,0-10 2 16,0-4 2-16,-6-6 1 16,0-9 0-16,0-5-4 15,-6-10-3-15,6 0-3 16,-6-20 1-16,6 6-1 15,0-16 0-15,0 6 0 0,6-16 0 16,0 6-3-16,-1 0 1 16,1 4 2-16,-1 1 3 15,1 5-5-15,-1-1 1 16,1 5-4-16,-1 11 2 16,1-1 5-16,5 25 2 15,0-6 0-15,0 21-2 16,0-6 3-16,0 20 0 15,1-4-1-15,-1 13 1 16,-6-8-4-16,1 8-2 16,-1-8-23-16,1-1-7 15,0-5-46-15,-1-5-16 16,-5-4-48 0,6-16-39-16,-1 1 75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0 194 156 0,'0'0'57'0,"0"0"-30"0,6 0-12 0,-6 0 18 16,5 0-14-16,1 0-3 16,5 0 1-16,0 0 1 15,0 0-9-15,0 0 3 0,5 0 2 16,-5 0-1-16,6 0 2 16,-1 0-8-16,7 5-2 15,-7-5-5-15,6 0-1 16,-5 0 1-16,-1 0 2 15,1 0-1-15,-1-5-1 16,-5 5 3-16,0-9 0 16,0 4 1-16,-5-10 2 15,-1 0-3-15,1-4 0 16,-1 4 1-16,1-5 2 16,-6 6-3-16,0-11 0 0,0 6 1 15,-11 4 2-15,0 0-5 16,-11 10-3-16,5 0 1 15,-10 15 0-15,5 0 3 16,0 24 3-16,5-4 2 16,6 9 3-16,0-5-1 15,17 10 0-15,-1-5-1 16,12 6 2-16,-1-6-7 16,6-5-4-16,-5-5 2 15,5-4 1-15,-6-5 2 16,17-11 0-16,-5-4-40 0,5-10-15 15,-5 0-92 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3.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424 456 208 0,'-5'-39'77'0,"-1"34"-42"0,1 5-4 0,5 0 29 16,-6 0-17-16,1 0-7 0,-1 0-6 16,1 0-2-16,-1 10-15 15,1 4 3-15,-6 6 4 0,5 0 2 16,-10 9 2-16,-1-5-2 16,-16 11 1-16,17-6-9 15,-12 10-1-15,6-9-7 16,0 4-2-16,5-5-7 15,6 1 0-15,0-6-1 16,11 1-1-16,0-6 4 16,11 6 0-16,0-5 1 0,11 4 0 15,-5 1 0-15,0-1 0 16,-1 1 2-16,6-1 3 16,-11 1 4-16,11-1 2 15,-5-4 12-15,-6 4 5 16,-6-4-1-16,-5 19-2 15,0-10-11-15,-16 11-4 16,-1-11-8-16,-27 5-2 16,5-4-13-16,-16-1-7 15,11-4-38-15,0-1-17 16,6-4-49-16,10 4-22 16,6-4-10-1</inkml:trace>
  <inkml:trace contextRef="#ctx0" brushRef="#br0" timeOffset="720">540 1122 172 0,'0'0'66'0,"0"0"-36"0,0 0-7 0,0 0 24 16,0 0-11-16,0 0-3 16,6 5-6-16,-1-5 0 15,6 5-15-15,0-5 6 0,11 5 5 16,-5 0-3-16,5 0 0 16,0 0-9-16,0-5-2 15,6 0-1-15,-1 0 0 16,-5 0-4-16,6-5-3 15,-6 5 2-15,0-10 2 0,-6 5 0 16,1-10 2-16,-12 6-2 16,6-6 2-16,-5 0-2 15,-1 1 0-15,6-1-6 16,-11 0-1-16,0 5 3 16,-16 1 3-16,10-1-1 15,-5 5-2-15,0 0 0 16,-11 15 1-16,0-5-1 15,-11 14-1-15,6-4 5 16,-1 9 1-16,6 1 0 16,0 9 1-16,11-4-2 15,0 4 2-15,0-5-4 0,16 6 0 16,1-6-1-16,10 0 1 16,-5-4 2-16,28-1 4 15,-11-4-6-15,10-5-2 16,-5-5 1-16,6-6 1 15,-12 1-12-15,7-10-4 16,-12 1-43-16,0-6-17 16,0 5-71-1,0-20-61-15,-6 6 77 16</inkml:trace>
  <inkml:trace contextRef="#ctx0" brushRef="#br0" timeOffset="1141">1130 30 316 0,'0'-30'118'0,"0"35"-64"0,0-5-54 16,0 0 21-16,0 15-3 15,0 9 1-15,0 11 1 0,0 9 0 16,5 15-11-16,-5-15 8 0,6 39 5 16,5 20 2-16,0 14 3 15,0-9-6-15,0 5-1 16,0-5-7-16,6-20-3 15,-6-10-5-15,0-4-2 16,0-10-1-16,0-15-2 16,-6-10-2-16,1-5-1 15,-1-9-27-15,-5-6-10 16,0-4-35-16,0 0-13 16,0-6-26-16,0 1-11 15,0 0 15 1</inkml:trace>
  <inkml:trace contextRef="#ctx0" brushRef="#br0" timeOffset="1453">1108 1088 280 0,'-11'0'104'0,"11"0"-56"0,-6 0-10 16,6 0 39-16,0 0-22 16,0 0-9-16,0-5-8 0,0 0-2 15,11-5-19-15,0 6-4 0,11-1 1 16,-5 0-10-16,11 0-2 16,10-5 0-16,-5 0 1 15,-11 5-37-15,11 0-14 16,-11 5-47-16,0 0-19 15,1 0-44 1,-1 5-22-16,-6-5 90 16</inkml:trace>
  <inkml:trace contextRef="#ctx0" brushRef="#br0" timeOffset="1816">1565 1098 228 0,'0'0'88'0,"0"0"-48"0,6 10-36 16,-6-5 19-16,0 4-9 15,0 1 2-15,11 5 13 16,0 0 8-16,11 4-19 15,0 1 4-15,0-1 1 0,6-4 3 16,-6-5 4-16,-6 0 4 16,6-10 1-16,-5 0-6 15,-1-20-3-15,-5 0-10 16,0-14-5-16,0 5-2 0,-5-1 1 16,0 6-3-16,-1 4 1 15,-5 1-21-15,0 4-8 16,0 0-44-16,0 10-19 15,0 0-42-15,6 10-16 16,-6-5 14 0</inkml:trace>
  <inkml:trace contextRef="#ctx0" brushRef="#br0" timeOffset="2124">2006 1054 232 0,'0'5'88'0,"0"-5"-48"0,0 34-18 15,0-29 26-15,0 14-23 16,0-4-8-16,6 24-9 15,-1-9-3-15,1 24-3 16,-1-10-2-16,-5 10 3 0,6-5-2 16,-1 5 2-16,1-10-46 15,-6-5-21-15,0-5-49 16,11 0-30-16,-5-9 65 16</inkml:trace>
  <inkml:trace contextRef="#ctx0" brushRef="#br0" timeOffset="2476">2045 1034 292 0,'-6'-34'110'0,"6"34"-60"0,0-20-21 0,0 20 33 15,0-5-26-15,0 0-7 0,6-4-14 16,0 4-5-16,16-5-5 15,-11 0-4-15,22 5 2 0,-6 0 4 16,17 0 4-16,-11 5 0 16,17 0 1-16,-11 0-2 15,-1 5 1-15,-5 0 3 16,-5 5 1-16,-12 0 11 16,1 5 6-16,5-6-8 15,-39 16-1-15,6-6-8 16,-33 11 1-16,0-6-7 15,-11 1-3-15,5-1-12 16,12 1-4-16,-1-6-59 16,6 1-24-16,6 0-90 15,10-1-73 1,1-4 98-16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7.7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69 164 0,'-6'-25'63'0,"6"10"-34"0,0 1-8 15,0 9 22-15,0 0-17 16,0 0-4-16,0 5-8 16,0 0 1-16,0 10-8 15,6 9 7-15,-6 6 3 0,0-6 2 16,11 16 3-16,-6-6-1 16,12 25-1-16,-1-5-2 15,6 34 1-15,-5-9-1 16,5 19-2-16,-6-10-2 15,6 20-1-15,-5-15-7 0,0 20-2 16,-1-20-2-16,1 10 1 16,-6-14-4-16,5-6 0 15,-5-14-39-15,0-6-18 16,0-4-36-16,0-14-15 16,0-6-9-1</inkml:trace>
  <inkml:trace contextRef="#ctx0" brushRef="#br0" timeOffset="369">22 1093 208 0,'-17'5'79'0,"17"-5"-42"0,-5 4-21 15,5-4 24-15,0 0-12 16,0 0-1-16,16-4 6 16,1-1 6-16,21-10-21 15,-4 5-5-15,21-5-2 0,-11 1-5 0,11-1-1 16,-5 0-2-16,-1 1-3 15,-10 4 3-15,-1 0 0 16,-5 0-32-16,-5 5-13 16,-6 0-28-16,0 10-11 15,-5 0-22 1,5 5-24-16,-6 0 57 16</inkml:trace>
  <inkml:trace contextRef="#ctx0" brushRef="#br0" timeOffset="744">832 1039 120 0,'6'-5'46'0,"-6"5"-24"0,0-10 5 0,0 10 21 0,0-5-3 16,0 5 0-16,-6-5-3 15,1 0-2-15,-6 5-21 16,5 0-5-16,-10 5-2 0,5 0-7 15,-6 15-3-15,6-6-4 16,0 16 1-16,0-6 1 16,5 16 0-16,1-11 0 15,10 5 0-15,1-4 0 16,10-11 0-16,-5-4 4 16,6-15 2-16,0 0 6 15,-1-10 5-15,1 0-7 16,-6-9-3-16,0 4 2 0,-6-5 4 15,-5 1-3-15,-5-1 0 16,-1 1-6-16,-5 4-1 16,0 0-36-16,0 5-18 15,6 1-67 1,5 4-64-16,0 0 62 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3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196 186 96 0,'11'-44'38'0,"-11"44"-20"0,22-34 12 16,-22 29 21-16,0-10-1 15,0 5 3-15,-6-9-4 16,6 4 2-16,-5 0-28 16,-1 6 5-16,-10-1 0 0,5 0-13 15,-11 10-3-15,5 0-6 16,-5 20-1-16,0-6-1 15,0 26 0-15,5-11 4 16,1 25 3-16,-1-10 2 16,6 15 5-16,0-10-4 0,6 5 0 15,-1-5-6-15,12-10 0 16,-1-5-3-16,12-9 2 16,-1-1-2-16,6-14 0 15,0 0-1-15,6-10 2 16,-6 0 1-16,6-5 1 15,-6 0-18-15,0 0-5 16,0 0-42-16,0-5-17 16,0 5-35-16,0 1-14 15,0-1 4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39.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114 106 108 0,'6'-15'44'0,"-6"15"-24"0,5-19 18 15,-5 19 26-15,0-5-5 16,0 0 0-16,0-5-16 15,0 0-6-15,-5-4-21 16,-1 4-1-16,1 0-1 0,-1 5-5 0,-5 5-3 16,0 0-3-16,-5 15-3 15,-1-5-2-15,1 19-1 16,-1 0-1-16,6 11 0 16,6-6 0-16,10 10 3 15,1-5-2-15,5-5 1 16,0-4 4-16,5-11 3 15,-5-4 11-15,6-20 7 16,-6 5 1-16,0-15 1 16,-6 1-10-16,1-16-2 15,-1 6-7-15,-5-5-2 16,0 4 0-16,-5 1 0 16,-1 4-11-16,1 0-5 15,-1 6-27-15,1 4-10 16,-1 0-37-16,6 5-15 0,0 0-10 15,0 5-18 1,0 0 58-16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88 208 0,'11'-19'77'0,"-11"19"-42"0,5-10-21 0,-5 10 22 16,0 0-11-16,0 0-3 15,0 10-3-15,0-1-3 16,11 16-8-16,0-1 4 0,11 20 3 16,-5-4 4-16,10 14 1 15,-4-10-7-15,10 10-3 16,0-10-8-16,0 0-3 16,-6-10 13-16,1-14 6 15,-6-6 16-15,0-28 6 16,-6-1-19-16,1-29-7 0,0 10-7 15,-12-25-2-15,1 10-1 16,-6-10 0 0,0 10-2-16,0 0 1 0,0 5-35 15,0 10-16-15,0 4-39 16,5 11-16-16,-5 4-16 16,6 10-34-1,-1 5 52-15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0.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0 101 140 0,'6'-5'52'0,"-6"5"-28"0,11 0-17 0,-11 0 13 15,5 0-1-15,1 0 1 16,5 5 2-16,-6-5 1 16,6 4-12-16,0 1 2 0,6 0 3 15,-6 0-4-15,11 0-2 16,0 0-3-16,0-5-2 15,-6 0 3-15,6 0 5 0,-5 0-7 16,0-5-1-16,-6 0-1 16,0-5 0-16,-6 1 0 15,-5-6 2-15,0 0-1 16,-11-4 0-16,6 4-3 16,-12 0-2-16,6 0-2 15,-6 11 1-15,1-1-4 16,-1 19-1-16,1-4 0 15,-1 10 2-15,1-1-1 16,5 16 1-16,0-6 9 16,5 10 6-16,1-4-3 15,10 4 0-15,1-10-2 0,10 1 1 16,-5-6-2 0,22-9 2-16,-5-1 0 0,5-9 1 15,-5 0-13-15,10-10-4 16,-5 0-51-16,0-9-21 15,-5 4-35 1</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1.3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27 514 128 0,'6'20'49'0,"-6"-20"-26"0,11 19-20 0,-11-14 10 16,0 0 0-16,0 0 5 16,0 0 10-16,0 0 4 15,0-5-16-15,0 0 6 0,0-10 2 16,0 0-6-16,-6-9 0 15,1-1-11-15,-1-14-2 16,1 4 1-16,-1-9 1 16,1 5 1-16,-1 0 0 15,1 4 0-15,5-4 2 16,0 5 4-16,5-6 1 16,1 6-2-16,5 4 0 15,0 6-1-15,11-1 0 16,-6 1-6-16,6-1-2 15,0 5-13-15,11 1-4 16,-5-1-78-16,-1-10-32 0,1 6 3 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3.6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0 243 188 0,'0'-5'71'0,"0"5"-38"0,0 0-23 0,0 0 17 0,0 0-2 16,0 0 0-16,6 0-6 15,-1 0 1-15,1 0-11 16,-1 0-3-16,6 0-2 0,-5 0 0 15,16 0 2-15,-11 0-3 16,5 0 0-16,2 0-1 16,-1 0 1-16,-1 0-2 15,6-10-1-15,-5 0 3 16,5-5 2-16,-6 6-2 16,-5-6-2-16,-5 5 0 15,10-5 1-15,-10 6 1 16,-1-11 3-16,2 4-3 0,-14-3-2 15,2-1 2-15,-17-4 0 16,16 4-1-16,-10 5-2 16,-1 1 1-16,-5 18 1 15,6 1 1-15,-6 20 1 16,5-1-2-16,0 20 1 16,0 2 7-16,6 3 3 15,0-5-2-15,11 10 1 16,0-10-3-16,11-4 2 15,0-6-2-15,23-4 0 16,-6-6-3-16,21-9-1 16,-10-1-1-16,28-18 2 15,-17-1-41-15,-1-10-15 16,-16 5-82 0,18-9-63-16,-13 4 76 0</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2.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90 260 0,'-22'-69'99'0,"22"69"-54"0,-16-20-24 0,10 20 30 15,-5 0-16-15,6 0-5 16,-1 0-9-16,1 0-3 16,-6 15-10-16,0 0-5 0,5 29 0 15,1-10 7-15,5 20 5 16,0-10-1-16,5 35 0 15,-5-11-8-15,6 25-2 16,-1-14 0-16,6 14 2 16,0-15-5-16,0 10-1 15,0-19 2-15,0 0 1 0,-5-11-6 16,5-4-2-16,-6-10-31 16,1-4-12-16,-1-6-24 15,1-5-9-15,-1-4-4 16,1-6 1-16,-1-4 15 15,-5-10-17 1,0 0 26-16</inkml:trace>
  <inkml:trace contextRef="#ctx0" brushRef="#br0" timeOffset="286">33 937 124 0,'-11'-9'46'0,"11"9"-24"0,-11-5 20 0,6 5 29 15,-1 0 0-15,6 0 2 16,0 0-23-16,0 0-8 16,0 0-24-16,0 0 9 0,6-5 3 15,-1 0 4-15,17 0 5 16,-5 0-11-16,21-10-2 16,-4 6-15-16,15-6-4 15,-10 5-5-15,10 5-2 16,-10 0 1-16,-6 0 1 15,-5 5-34-15,-1 0-13 16,-5 0-49-16,0 0-17 16,-5 0-50-1,-1-5-21-15,-5 1 95 0</inkml:trace>
  <inkml:trace contextRef="#ctx0" brushRef="#br0" timeOffset="871">618 99 228 0,'0'-44'88'0,"0"44"-48"0,0-44-12 0,0 39 32 16,0 0-16-16,0 1-2 15,0-1-21-15,0 5-5 16,0 9-10-16,0-4 5 0,0 20 4 15,0-6-3-15,0 21 1 16,0-6-4-16,5 15 0 16,1-5-1-16,-1 25 2 15,1-15-5-15,5 19-1 16,-6-9-2-16,1 9 1 16,-1-9-2-16,1 5 2 15,-1-11-2-15,1-9 2 16,-1-5 2-16,1-9 2 15,-6-6 1-15,0-4 0 16,0-6-2-16,0-9-1 16,0 0-6-16,0-15-1 15,0 0-2-15,0-15 0 0,0 6 3 16,5-21 2-16,1 6-5 16,5-5 1-16,-6 4-1 15,6-4 2-15,0 0-1 16,0 9-1-16,0 6 0 15,11 4 0-15,-5 5-2 16,11 10 1-16,-6 0 5 16,11 15 2-16,-6 0-3 15,6 9 1-15,-5 1 0 16,-6 9 0-16,-6-5 4 16,7 10 5-16,-12-4-21 15,-6-1-6-15,1-5-42 16,-1-4-16-16,1-1-51 15,-1-9-58-15,1 0 64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4.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44 144 0,'-6'-15'55'0,"6"15"-30"0,0 0-12 0,0 0 19 16,0 5-9-16,0-5-1 16,0 15-4-16,0 0 0 15,0 19-9-15,0-5 8 0,0 11 5 16,0-6-2-16,0 10 0 16,0-5-5-16,6 5 1 15,-1-5-7-15,1-4-3 16,-6-6-1-16,0-4 1 15,0-6 14-15,0-4 7 16,0-5-13-16,0-15-8 16,0 0-2-16,0-20 1 15,0 6-4-15,5-20-1 16,1 4-2-16,-1-14 0 16,1 5 0-16,5-10 0 0,-5 10 0 15,0-5 0-15,-1 10 2 16,1 5 2-16,-1 4-8 15,6 16-3-15,0-1 5 16,6 20 3-16,0 0 2 16,-1 19 2-16,2-4 4 15,-2 19 6-15,-5-5-5 16,0 15 0-16,0-9-2 16,6 13-1-16,-6-8-6 15,5 4 1-15,-4-10-44 16,-1 5-20-16,0-5-43 15,0 0-62 1,0-9 49-16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 96 0,'0'-15'35'0,"0"15"-18"0,11-5-2 0,-11 5 13 16,6-4-7-16,-1 4 1 0,1 4 0 15,-1-4 3-15,1 0-13 16,-1 0 4-16,1 0 2 0,-1 0-4 15,6 0 0-15,-5 0-6 16,5 0 0-16,-6 0-5 16,6-4-2-16,0-1 2 15,1-5 2-15,-7 0 4 16,1-5 2-16,-1 0-10 16,1-5-3-16,-1 0 3 15,-5 1 1-15,0-1 2 16,-5 6 0-16,-1 4-2 15,-5 5-2-15,6 0 1 16,-7 15 1-16,7 0-6 0,-6 14 1 16,0-4 5-16,0 14 6 15,5-4 2-15,1 10 2 16,-1-6-2-16,6 0 1 16,0-4-6-16,0 4-3 15,0-5-1-15,11-4-1 16,-5-1 2-16,10-14 1 15,-5 1-17-15,12-6-7 16,-7 0-23-16,7-5-10 16,-1 0-20-1,6-5-43-15,-6 0 29 16</inkml:trace>
  <inkml:trace contextRef="#ctx0" brushRef="#br0" timeOffset="691">636 20 116 0,'11'-15'46'0,"-11"15"-24"0,6-5-2 16,-6 5 21-16,0 0-2 15,0 0 1-15,-6 0-7 0,6 0-3 16,-5 0-16-16,-1 0 0 16,-5 5 0-16,0 0-1 0,-5 10 0 15,-1-1-1-15,0 6 0 16,6-5-2-16,0-1-1 16,0 1-5-16,6 0-3 15,-1 0-5-15,12 0 0 16,-1 0 8-16,12 0 5 15,-1-1 0-15,7-4 2 16,-1 0-2-16,5-5 0 16,-5 0 6-16,0-10 2 15,-5 0-4-15,-1-15 0 16,1 6-6-16,-6-11-2 16,1 5 0-16,-7-5-1 15,1 5-2-15,-1 1 1 16,1 4 4-16,-6 5 4 0,0 1-11 15,0 13-2-15,0-4-1 16,0 20 1-16,0-5-4 16,0 14 2-16,0-4-3 15,5 15 2-15,1-6 5 16,5 15 2-16,0-10 2 16,6 15 2-16,-1-10 1 15,1 6 1-15,-1-6 4 16,-5 1 5-16,0-1 8 15,-11-5 7-15,0-5-8 16,-16 11-5-16,5-11-8 16,-50 1-3-16,6-6-2 0,-45 5-1 15,17-4-25-15,-5-1-9 16,4 1-21-16,1 4-7 16,17-4-31-16,6 5-11 15,9-6-25 1,18-4-39-16,5-6 60 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44 108 0,'5'0'41'0,"-5"0"-22"0,6 0-3 0,-6 0 18 15,0-5 6-15,0 0 3 16,0 1 5-16,0 4 3 0,0-5-28 15,0 0 9-15,-6 0 5 0,1 0-14 16,-6 0-2-16,5 0-11 16,-5 5-2-16,0 0-2 15,-5 10-1-15,5-5-3 16,-12 5 1-16,7-1-2 16,-1 6-1-16,6 0-2 15,0 0 1-15,0-1-1 16,6 1 0-16,-1 0 4 15,6-1 3-15,0 1-4 16,6 0-3-16,-1-1 3 16,6 1 1-16,0 0 0 15,6 0 1-15,-1-6-2 0,7 1 2 16,-7-5 0-16,6-5 1 16,-5 0-2-16,5-10 1 15,-6 5 2-15,1-9 2 16,-1-1-3-16,1-10-1 15,-6 6-3-15,5-6-1 16,-5 1 1-16,0-1 2 16,0 6-3-16,-5-1 0 15,-1 5 1-15,1 6 2 16,0-1-3-16,-1 15 0 16,-5 0-1-16,0 14 0 15,0 1 0-15,0 9 0 16,0 1 6-16,6 9 2 15,-1-5-5-15,1 5 0 0,-1-9-3 16,1 9 0-16,-1-10-42 16,1 1-20-16,-1-6-39 15,1-4-15-15,-1-5 10 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3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5 176 0,'0'-5'68'0,"0"5"-36"0,0-5-13 0,0 5 21 15,0 0 11-15,0 0 5 16,0 0 1-16,0 0 2 0,0 5-32 16,0-5-4-16,0 15-4 0,0-5-5 15,0 9 0-15,0-4-4 16,6 14-1-16,0-5-3 16,0 10-1-16,-1-4-1 15,2 4 0-15,-2-5-20 16,-5 0-9-16,0 0-53 15,0 1-23-15,0-6-55 16</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4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56 236 0,'0'-51'88'0,"0"51"-48"0,0-10-49 0,0 10 14 16,0 0-38-16,0 0-13 15,6 5-21-15,-6 0-9 16,7 15 20-16,-1 1 8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45 252 0,'6'-29'93'0,"-6"29"-50"0,0-15-15 0,0 15 30 0,0 0-19 15,0 0-7-15,5 10-6 16,-5 0-2-16,11 19-13 16,-5-4-2-16,10 24 1 0,1-5 3 15,10 14 4-15,-5-10-5 16,6 6-2-16,-6-10-5 16,0-4-2-16,0-6 12 15,-5-19 5-15,-1-6 3 0,-5-23 1 16,1 4-11-16,-1-29-3 15,-5 4-6-15,-1-14-3 16,1 5 0-16,-1 0 1 16,1 11-30-16,-1 4-11 15,1 4-35-15,-1 5-16 16,-5 6-16-16,6 9-5 16,-6 5-14-1</inkml:trace>
  <inkml:trace contextRef="#ctx0" brushRef="#br0" timeOffset="496">492 212 88 0,'11'0'33'0,"-11"0"-18"0,11 5 0 16,-11 0 13-16,0-5-7 15,0 0-1-15,5 0-1 16,1 0 2-16,-1 4-5 16,1 1 1-16,10-1-10 15,-5 1 2-15,12-5 4 0,-1 0 2 16,5 0 0-16,-5 0 8 16,6-9 5-16,-6 4-13 15,5-14-6-15,-5 4-5 0,1-9-1 16,-6 4-2-16,0-9 2 15,-6 4-2-15,-6 1 2 16,1 4 2-16,-12 0 2 16,1 1-3-16,-6 9-3 15,0 5-3-15,-6 15 1 16,0 0-1-16,-11 29 0 16,6-10 17-16,5 20 7 15,1-5 3-15,16 1 0 16,0-7-10-16,11 1-2 15,0-5-1-15,11-4 2 16,0-6-5-16,12-9-1 16,-6 0-4-16,10-11-3 15,-5 1-47-15,0-5-19 0,-5 0-84 16,10-19-43 0,-5 4 93-16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47.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74 224 0,'0'-49'85'0,"0"49"-46"0,18-20-19 0,-18 20 24 16,5-5-16-16,-5 5-3 16,6 0 0-16,-1 0 4 15,1 10-16-15,-1-5 13 0,-5 29 4 16,0-4-7-16,6 28 0 15,-1-9-5-15,1 35-2 0,-1-16-6 16,6 16-4 0,0-11-1-16,6 10-1 0,-6-14 0 15,0 0 0-15,1-11-18 16,-1-4-5-16,0-10-33 16,-6-4-14-16,1-6-20 15,-1-10-7-15,1-4-12 16,-1-15-24-1,1 0 49-15</inkml:trace>
  <inkml:trace contextRef="#ctx0" brushRef="#br0" timeOffset="281">0 804 248 0,'0'-5'93'0,"0"5"-50"0,0-5-15 0,0 5 32 16,11-5-2-16,-5 0 0 16,16 0-13-16,-5 0-5 15,11-4-22-15,0 4-9 0,5-5-4 16,-6 5-1-16,7 0 0 16,-6 0 0-16,-1 0 0 15,-4 0-31-15,0 1-14 16,-7-1-39-16,1 5-14 15,-6 0-37 1,-6 14-41-16,1-4 68 16</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1.4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281 108 176 0,'0'-14'66'0,"0"14"-36"0,-6-20-4 0,6 20 23 16,0-5 2-16,0 0 2 16,-5-5-1-16,5 1 2 15,-6-1-29-15,6 0 6 0,-5 0 0 16,-1 5-3-16,-5 0-2 16,0 0-14-16,-5 10-5 15,-1-5-7-15,-10 15-1 16,5 0-1-16,-6 14 0 0,6-4 0 15,-5 14 0-15,-1-5 4 16,11 15 1 0,1-10-4-16,10 10-1 0,1-9 1 15,10 4 0-15,1-10 1 16,16-5 0-16,-6-4-3 16,12-10 0-16,-6-1 6 15,0-9 3-15,-5-5-1 16,5-5 0-16,-6 0-36 15,6-4-17-15,-5-1-48 16,5 0-22-16,-6 5-30 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45 184 0,'0'-5'71'0,"0"5"-38"0,0-10-6 0,0 10 29 0,0-5-5 15,0 0 0-15,0 0 0 16,0 1 0-16,-5-1-27 16,-1 0 1-16,-5 5 3 0,6 0-10 15,-17 0 0-15,5 0-10 16,1 10-3-16,-1-6-3 16,1 6-2-16,-1 0-2 15,1 15 1-15,5-6 1 16,-1 11 0-16,7-6-3 15,-1 5 2-15,6-4-4 16,0-1 1-16,0-4 0 0,6 0 2 16,-1-1 1-16,12-4 1 15,-11-5 0-15,16-5 0 16,-6 0 2-16,6-5 3 16,-5 0 0-16,5-15 0 15,0 0-1-15,0-4 0 16,-6-1-2-16,1 0-2 15,-1 1 1-15,-5-1 1 16,1 5-1-16,-1 1 2 16,-6-1-2-16,1 5-1 15,-1 5-2-15,1 10-1 16,-1 0 2-16,1 20 0 16,-1-6 1-16,1 16 0 15,-1-6 0-15,1 0 0 0,-1 1 0 16,1-1 2-16,-1-4-8 15,1-1-3-15,-1 1-24 16,1-6-9-16,-1-4-27 16,1 0-11-16,-1-1-28 15,1 1-54 1,-1-5 46-16</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2.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35 160 0,'0'-15'63'0,"0"15"-34"0,0-15 10 0,0 15 30 16,0-5-9-16,0 5-2 16,0 0-16-16,0 0-4 15,-5 0-21-15,-1 0-1 0,-5 10 0 16,0-5-2-16,0 10 2 16,-5-6-7-16,11 6-3 15,-6-5-3-15,6 5 0 16,-1-6-9-16,6 6-1 15,0 0 4-15,11 4 1 0,0 2 2 16,5-1 2-16,0-6-1 16,1 6-1-16,-1 0 7 15,-6-1 5 1,2-4 7-16,-7 4 5 0,1 1-3 16,-12 9-3-16,6-4-10 15,-17 9-3-15,7-4-16 16,-12 5-8-16,6-6-34 15,-6 1-14-15,12-6-51 16,-1 1-20-16,0-6 5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0 179 208 0,'5'0'77'0,"-5"0"-42"0,0-5-19 0,0 5 22 0,0 5-16 16,0-5-4-16,6 0 0 16,-1 0 0-16,1 0-9 15,-6 0 1-15,5 5 1 0,1 0-2 16,5 0 2-16,-6-5-4 16,1 5-2-16,-1-5-2 15,6 0 0-15,-5 0-2 16,5-5 2-16,0 0 2 15,0-14 2-15,0 4-3 16,0-5-1-16,-6 6-1 16,1-6 1-16,-1 5-2 15,1 1 2-15,-1-1 0 0,-5 0 3 16,0 0-1-16,-5 6 2 16,-1-1-4-16,-5 5-2 15,0 0 0-15,0 15 1 16,0-5-1-16,-5 14 2 15,-1-4 7-15,1 14 5 16,-6-4-1-16,11 14 2 16,5-5-3-16,6 15 0 15,0-9-5-15,6 4 0 16,-6-5-5-16,11-5 0 16,0-4 3-16,5-11 1 15,1-4-3-15,5-15-1 16,0 0-10-16,0-5-5 15,-6 0-56-15,6-10-25 0,-5 6-56 16,0-6-43 0,5 5 82-16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3.8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0 276 0,'6'10'104'0,"-6"-10"-56"0,0 0-32 16,0 0 27-16,0 0 3 15,0 0 7-15,0-6-12 16,0 2-4-16,0 8-21 16,0-4 1-16,0 0 1 0,0 0-6 15,-6 0-2-15,6 0 3 16,-12 0 2-16,7 0 0 16,-1 0 1-16,0 0-6 0,0 0-4 15,6 0-6-15,-5 0-2 16,-1 0-26-16,0 6-11 15,0-6-64-15,6 0-26 16,0 0-45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5:54.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73 184 0,'0'-24'68'0,"0"24"-36"0,5-30-15 0,-5 30 20 16,0-5-4-16,0 1 1 16,0-1 3-16,0 0 1 15,0 10-20-15,0 14 9 0,0 1 6 16,0-5-4-16,-5 38-2 16,-2-9-11-16,-4 25-5 15,4-10-4-15,-4 9 0 16,6-9-35-16,-2 5-15 15,2-10-78-15,5-5-35 16,0-5 31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0 328 0,'0'-5'123'0,"0"5"-66"0,0 0-33 0,0 0 35 16,0 0-23-16,0 0-5 15,0 5-6-15,0 0 1 16,0 15-14-16,0-4 4 0,0 13 2 16,0-4-8-16,0 15-3 15,0-5-4-15,0 10 0 16,0-10-37-16,0 5-17 15,0-5-69-15,0-11-30 16,0 2-6 0</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45 400 0,'0'-5'151'0,"0"5"-82"0,0-10-36 0,0 10 44 16,0 0-46-16,0 0-16 15,0 0-27-15,0 0-10 16,0 0 11-16,0 0-50 0,0 0-18 15,0 0-57-15,0-16-22 16,0 2 35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-50 6 356 0,'-14'-7'134'0,"14"7"-72"0,-8-9-48 16,8 9 33-16,0 0-30 16,0 0-11-16,0 0-45 15,0 0-19-15,0 0-55 16,0-6-23-16,0 6 21 16,8 0 11-16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148 17 208 0,'0'-13'79'0,"10"9"-42"0,-10 0-32 16,0 4 19-16,0 0-4 16,0 0 0-16,-5 8-2 15,0 5 1-15,0 12-10 16,-9 8 8-16,-1 1 5 0,-4 13-5 0,5 3 1 15,0 5-7 1,-5 0-1-16,8-1-6 0,2 5-3 16,0-8-29-16,4-4-11 15,-5-10-45-15,6 1-19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39 440 0,'0'-10'165'0,"0"10"-90"0,0 0-81 0,0 0 30 0,0 0-18 16,0 0-3-16,0-5-55 15,0 1-23-15,0-2-85 16,0 1-36-16,0 0 83 16,0 1 40-16</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38.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2282 168 180 0,'-6'-10'68'0,"1"5"-36"0,-1-14-15 0,1 4 22 16,5 0-7-16,0 6-1 16,0-6 2-16,-6 0 2 15,1 1-19-15,-1-1 8 0,1 5 6 16,-1 0 1-16,-10 5 4 0,-1 0-8 16,-5 5-4-1,-5 0-11-15,5 5-3 0,0 0-3 16,-6 5 1-16,-16 5-4 15,5-1-2-15,-16 6 8 16,6 5-2 0,4-1-2-16,1 5 0 15,6 6 1-15,5-1-3 16,5 0-2-16,6-4-3 16,6-1 1-16,5 1 1 15,5-6 2-15,1 5 3 16,5 11 4-16,5-1-6 15,6 5-2-15,0 5 1 0,-5-10 1 16,-1-9-4-16,17 4 1 16,0-5 2-16,0 6 3 15,0-6-4-15,6 10-3 16,-6-5 3-16,5 11 3 16,-10-6 3-16,0 5 3 15,-1-5 1-15,-5 5 1 16,0-10-4-16,-5 15 0 15,-6-9-3-15,-6 9 2 16,6-10-2-16,-16 15 2 16,5-10-2-16,-17 0 2 15,0-5 0-15,-10 0 1 16,10-9-4-16,-5 4-1 16,6-5-1-16,-1 1-2 0,1-6 3 15,4 1 0-15,1-6 1 16,6-4 2-16,-1 0-1 15,1-1 0-15,5-4-6 16,0 0-1-16,0 0 1 16,5-5 0-16,1 0-2 15,-1 0 2-15,1-1 1 16,5-4 0-16,0 0-3 16,0 0 2-16,0 0 1 15,11 0 0-15,-6 0-3 16,12 0 2-16,-6 0 1 0,11 0 2 15,-6 0-3-15,6 0-2 16,-5 0 2-16,5 5 0 16,-5 0 3-16,-1 5 1 15,1-5-4-15,5 10-1 16,-6-6 3-16,6 6 1 16,-5 0 0-16,5 0 1 15,-6-1-2-15,6 6-1 16,-5-5 1-16,-6 14 1 15,-5-5-1-15,-6 21-1 16,0-6 3-16,-6 10 0 16,0-10-1-16,-10 10-2 15,-6-5 1-15,5 15-1 16,1 0 0-16,-1-2 2 16,1-8-1-16,-1 20-1 0,1-10-2 15,-1 19 1-15,1-9 3 16,-1 4 1-16,1-9-4 15,5 9 1-15,-1-9 4 16,7 0 2-16,5-10-5 16,5 0 0-16,1-10-1 15,5-5 2-15,0-5 1 16,11-4 1-16,0-6-2 16,11 1-2-16,-5-6 1 15,10-4-1-15,1 0-5 16,-6-6-1-16,-5 1-28 0,-1-5-10 15,-5 0-75-15,0-10-32 16,-5 0-48 0</inkml:trace>
  <inkml:trace contextRef="#ctx0" brushRef="#br0" timeOffset="663">1499 1873 232 0,'-5'-5'88'0,"-1"0"-48"0,1 5-7 16,5 0 31-16,0 0-16 16,-6 0-4-16</inkml:trace>
  <inkml:trace contextRef="#ctx0" brushRef="#br0" timeOffset="1187">1450 1873 608 0,'-33'10'38'0,"-6"5"-9"0,-16-1-6 15,-11 6-3-15,0 9-5 16,-7 11-1-16,1 14-8 0,6-1-2 16,5 11 2-16,17-20 1 15,6-5-3-15,-23 30-3 16,6-16-3-16,-22 20 1 16,11-9 1-16,-6 29 2 15,11-10-1-15,-5 25-1 16,11-20 3-16,5 35 0 15,6-15-1-15,0 44 1 16,11-20 2-16,0 59 2 16,6-34-3-16,5 34-3 15,5-29 0-15,0 43-1 16,6-28 0-16,0 53 2 16,6-39 3-16,5 44 2 15,0-34 1-15,11 54 2 0,0-30-5 16,17 25-3-16,-6-39-1 15,33 9-1-15,-6-33 2 16,23 9 3-16,-6-26-2 16,6 7 0-16,-12-31-1 15,18 6-2-15,-12-19 1 16,16-16 1-16,-10-19 3 16,16 0 2-16,-16-14 1 15,5-11 0-15,-11-4 4 16,-5-11 3-16,-11-4-6 15,-5-5-3-15,-7-9-1 16,-5-6-1-16,-5-5 0 16,-6-4 0-16,-6-6-9 0,1 1-4 15,-6-5-22-15,0-1-7 16,0-4-69-16,-11-5-30 16,0 0-70-1</inkml:trace>
  <inkml:trace contextRef="#ctx0" brushRef="#br0" timeOffset="1861">1516 7839 256 0,'-11'-34'96'0,"11"34"-52"0,0-44-3 16,0 39 39-16,0-5-18 16,0 0-3-16,0 0-10 0,0 1-1 15,0-1-27-15,0 5 12 0,0 0 5 16,0 0-7-16,0 10-3 16,0 0-10-16,5 14-1 15,1-4-10-15,5 19-4 16,-6-4-5-16,12 24 1 15,-6-10 3-15,5 29 3 16,1-9-2-16,5 10 0 16,-6-11-1-16,7 21 1 15,-1-16 0-15,5 11 1 16,-5-11 0-16,0 20 0 16,-5-14-2-16,-1 4-2 15,1-9 1-15,-6-5 1 16,-6-11 3-16,-10 6 2 15,-1-10-3-15,-16 0-1 16,6-10 1-16,-23 1 0 16,6-6 0-16,-11-5 0 0,5-4-2 15,-21 4-2-15,10-4 1 16,-10-1-1-16,10 1-3 16,-11-11 0-16,12 1-5 15,-1-5 0-15,12 0-27 16,-1-5-12-16,5-1-92 15,1-8-42-15,5-1-27 16</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2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555 10 252 0,'-5'-5'93'0,"5"5"-50"0,0-5-6 0,0 5 36 16,0 0-16-16,0 0-3 16,-6 0-5-16,0 0 1 15,-5 0-27-15,5 0 7 0,-22 5 1 16,1 0-5-16,-13-5-3 15,6 0-7-15,-10 29-2 16,4-4-6-16,-5 24-3 16,12 0-2-16,-1 0-3 15,7-10 1-15,-2 5-1 16,7-5-3-16,6 5 0 16,4-9 2-16,6 4 0 15,0-5-2-15,23 5 0 16,-5-9 2-16,21-1 0 15,-4-4 1-15,20 5 0 16,-4-6 0-16,6-4 2 16,-6 0 3-16,-6-6 4 15,-5 1 7-15,-18 5 4 0,2-6-8 16,-41 35-2-16,6-9-2 16,-33 9 2-16,10-10-12 15,-10 5-3-15,5-5-11 16,-11 5-5-16,6-5-27 15,5 0-11-15,6-4-53 16,10-6-23-16,7-4-31 16,22-11-38-1,0 1 87-15</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3.3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59 332 0,'11'-44'123'0,"-11"44"-66"0,0-15-44 0,0 15 28 16,0 0-8-16,0 0 3 16,0 20-5-16,0-5-1 15,0 24-17-15,0-5 8 0,0 20 5 16,0-5-5-16,5 49 0 15,-5-15-6-15,6 25-1 16,-1-15-6-16,1 5 0 16,-1-19-10-16,1-6 0 15,-1-9-44-15,1 0-17 16,-1-10-58-16,1-1-26 16,-6-4-19-16</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49 938 252 0,'-5'0'93'0,"5"0"-50"0,-6 10-13 0,6-5 31 0,0-5-20 16,0 0-8-16,0 5-9 15,0 0-1-15,6 19-13 16,-1-4-3-16,1 15-3 0,-1-5-2 15,1 9 1-15,-1-10-48 16,1 10-20-16,-6-9-84 16,5-16-48-1,1 1 95-15</inkml:trace>
  <inkml:trace contextRef="#ctx0" brushRef="#br0" timeOffset="165">16 359 220 0,'-11'-29'85'0,"11"29"-46"0,-5-35-43 0,5 31 15 16,0-6-57-16,0 5-23 16,0 10-14-16,0 0-5 15</inkml:trace>
  <inkml:trace contextRef="#ctx0" brushRef="#br0" timeOffset="622">318 45 280 0,'-22'-30'107'0,"22"30"-58"0,0-15-22 0,0 15 32 16,6 0-22-16,-1 0-9 16,1 10 1-16,-1 0 1 15,6 19-16-15,0-4 10 0,0 9 3 16,0-4-8-16,1 54-1 16,-1-15-6-16,0 38 0 15,0-23-7-15,0-1-3 16,0-13-1-16,0 23-1 15,-6-15-18-15,1 5-8 16,-1-14-35-16,1-10-13 16,-1-4-44-16,-5-16-17 15,0-10 3 1</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1.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30 260 0,'0'-30'99'0,"0"30"-54"0,-6 0-44 0,6 0 19 0,0 10 0 15,0 0 4-15,6 19 1 16,-6-4 0-16,5 39-14 16,1-11 2-16,5 50 3 0,0-15 3 15,5 35 1-15,-5-14-5 16,0 38-1-16,0-25-6 15,6 11 0-15,-6-21-7 16,5 21-1-16,-5-26 0 16,0 16 0-16,1-20 0 15,4-4 0-15,-5-16-14 16,1-5-5-16,-1-9-15 16,-5-10-6-16,-1-10-25 15,1-5-8-15,-1-10-11 0,1-9-2 16,-1-6 0-1</inkml:trace>
  <inkml:trace contextRef="#ctx0" brushRef="#br0" timeOffset="333">17 1727 296 0,'-6'5'112'0,"6"-5"-60"0,-5 5-25 0,-1 0 32 0,6 0-14 16,0-5-1-16,0 0-5 16,0 0-1-16,11 0-20 15,-5 0 3-15,16-5 0 0,-6 0-9 16,17-5-4-16,-5 0-1 15,16-4 0-15,-5-1-8 16,0-5-4-16,-6 6-35 16,0-1-16-16,-5 5-37 15,-1 5-17-15,-5 0-32 16,6 10-37 0,-6-5 72-16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5.0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0 137 188 0,'0'-15'71'0,"0"15"-38"0,0-5-8 0,0 5 25 16,0 0-14-16,0 0-6 16,0 5-6-16,0 0-4 0,0 15-10 15,0-5 5-15,6 14 4 0,-1-5 1 16,12 1 0-16,-6-1-6 15,11-4-4-15,1 0 3 16,10-11 4-16,-5 1 6 16,10-20 3-16,-4 6 4 15,-12-26 1-15,0 6-8 16,-11-16-3-16,-5 11-8 16,-6-10-2-16,0 5-6 15,0 4-1-15,0 6-28 16,-6 4-10-16,6 5-49 15,-5 6-19-15,5 4-52 16,0 0-46 0,0 0 85-16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7.3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44 336 0,'0'-39'126'0,"0"39"-68"0,0-5-37 15,0 5 35-15,5 15-23 16,1 0-7-16,5 24-2 15,0-5 1-15,6 40-13 16,-6-15 11-16,11 43 4 0,-5-13-3 16,1 14 0-16,-2-14-11 15,1 14-5-15,-1-10-16 16,-4-10-5-16,-1-14-49 0,-5-11-22 16,-1-4-60-16,1-14-26 15,-6-6 28 1</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13 177 332 0,'-17'24'126'0,"17"-24"-68"0,6 15-43 16,-6-10 29-16,5 15-9 15,1-1 0-15,5 20-5 16,0-4-1-16,5 9-16 0,-5-5-6 16,6 34 0-16,-1-9-4 0,1 10 0 15,-6-11-3-15,0 6-3 16,0-10-38-16,0-5-17 15,-5-5-66-15,-1-10-28 16,1-10 14 0</inkml:trace>
  <inkml:trace contextRef="#ctx0" brushRef="#br0" timeOffset="336">40 177 348 0,'-5'-54'132'0,"5"54"-72"0,11-34-44 0,-11 29 35 0,5-10-25 16,1 5-4-16,-1-4-11 15,1-1-5-15,10 0-3 16,1 5-3-16,-1 5 3 0,-5 5 0 16,12 5 3-16,-7 0-1 15,12 10 0-15,-6-5-3 16,0 9 1-16,0-4 4 15,-6 10 6-15,1-6 8 16,-12 1 5-16,1-6-1 16,-17 6 0-16,0 0-10 15,-11 4-4-15,5-4-6 16,-10 4-4-16,-1-4-14 16,1-1-4-16,-1 1-44 0,6 0-18 15,5-6-60-15,6-4-25 16,6 0 16-1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4.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63 184 0,'11'-5'71'0,"-11"5"-38"0,6-5 1 0,-6 5 29 16,0-5-15-16,0 0-4 16,0-4 7-16,0 4 6 15,-6-10-30-15,6 5 14 0,-16 10 4 16,5 0-9-16,-17 15-3 16,6 4-17-16,-17 21-7 15,6-11-4-15,-5 26 1 16,5-11-1-16,11 15 2 0,5-10-4 15,12 0 0 1,-1-10 1-16,12-4 0 0,-1-5 0 16,12-6 0-16,-6-4-5 15,11-5 1-15,-6-6-22 16,1-4-10-16,-1 0-37 16,6-5-16-16,-5 0-41 15,0 0-18-15,-1 0 8 16</inkml:trace>
  <inkml:trace contextRef="#ctx0" brushRef="#br0" timeOffset="338">502 368 252 0,'0'-25'96'0,"0"25"-52"0,-6-14-21 0,1 14 29 16,-1-5-5-16,1 5 1 16,-6-5-17-16,0 5-9 15,0 0-13-15,0 0-4 0,0 14 1 16,0 1-3-16,5 15-2 16,1-6-3-16,5 6-1 15,0-5 2-15,16-1 2 16,-5-4-2-16,11-5 0 0,-5-5 10 15,16-15 5-15,-6 5 7 16,6-25 2-16,-5 6-10 16,0-11-5-16,-12 6-3 15,-5-12 1-15,0 7-25 16,-5 0-10-16,-1 4-27 16,-5 5-10-16,0 1-47 15,0 14-17-15,0 0 8 16</inkml:trace>
  <inkml:trace contextRef="#ctx0" brushRef="#br0" timeOffset="1737">744 329 164 0,'-5'-10'63'0,"5"10"-34"0,-6-10-3 0,1 10 25 15,-1 0-3-15,1 0 1 16,-1-5-7-16,1 0-4 16,-12 0-21-16,6 5 3 0,-11 0 3 15,6 0-8-15,-6-10-1 16,5 6-8-16,-5 8-2 16,5-4-2-16,1 5-2 15,-1 0-21-15,6 0-11 16,0 0-68-16,0 0-30 15,6 0 6 1</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0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0 232 208 0,'5'-5'79'0,"-5"5"-42"0,6 5-8 16,-6-5 28-16,0 0-7 15,0 0 0-15,0 0-4 16,0 0-1-16,0 0-25 15,0 0 6-15,5 0 4 0,-5 0-10 16,11 0-3-16,-5 0-10 16,-1 0-5-16,1 0-1 15,6 0 1-15,-1 0-1 16,5 0-1-16,-5 0 3 16,6 0 0-16,-6 0 1 15,7-5 2-15,-7 0-1 16,0-10 2-16,0 0-4 0,0-4-2 15,-6 4 0-15,1-5-1 16,-1 1 0-16,-5-1 2 16,0 1-1-16,-5-1 2 15,5 0 0-15,-11 6 1 16,0-1-2-16,0 5-2 16,0 5-2-16,-7 20 1 15,7-5 5-15,0 19 5 16,0 1 1-16,0 9 2 15,0-5-4-15,5 5-3 16,1-4-5-16,5 4 0 16,0-10-5-16,11 1 1 15,0-6 2-15,5-4 1 16,1-6-21-16,1-4-10 0,-2 0-35 16,17-5-12-16,-5 0-47 15,0-5-18-15,-6 0 13 16</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115 1142 208 0,'0'-10'77'0,"0"10"-42"0,0-15-12 0,0 15 24 0,0 0 2 15,0 0 5-15,0-9-5 16,0 4-3-16,0 0-25 16,0 0 9-16,0 0 5 0,0 0-2 15,-6-5 1-15,1 1-6 16,-1 4-3-16,1 0-9 15,-1 0-3-15,1 0-5 16,-1 10 0-16,0-5-1 16,1 5 1-16,-1 0-2 15,1 9-1-15,-1 1-3 16,2 0-2-16,-2-1 1 16,1 11-1-16,-1-5 0 15,6 4 0-15,0 1-3 16,0 4 2-16,0-5-1 15,6 1 0-15,-1-5 4 0,5-6 1 16,1 1-4-16,6-5 1 16,0 0 2-16,-1-10 1 15,1 0-1-15,-1-20 1 16,0 5-2-16,0-14-1 16,-5 4 1-16,-5-29-1 15,-1 5 2-15,-5-24 1 16,0 9-4-16,-16-29 1 15,-1 10 0-15,2-15 0 16,-2 15 0-16,1-6 0 16,5 11 2-16,0 0 1 15,0 14-4-15,-1 5 1 16,7 10 0-16,-1 5 2 16,1 10-8-16,-1 4-1 0,2 1-51 15,-7-1-22-15,0 6-111 16,0-10-82-1,0 4 112-15</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0.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45 160 0,'6'-5'63'0,"-6"5"-34"0,5-10-1 0,-5 10 27 0,0-4 1 15,0-1 1-15,0 0-12 16,0 0-5-16,-5 0-22 16,-1 0 0-16,-5 5 2 0,0 0-5 15,0 10 0-15,0-5-7 16,0 14-3-16,6-4-2 16,-1 6 0-16,0-7-4 15,6 16 0-15,0-6-1 16,6 6-2-16,0-5 0 15,10-5 3-15,1-1 0 0,10-24 3 16,-5 5 1-16,11-9 1 16,-5 4 9-16,-6-10 3 15,-6 5-1 1,-10-10-1-16,-1 5-4 0,-10-5 1 16,-1 1-4-16,-10-1-2 15,5 5-29-15,-6 1-13 16,1-2-44-16,-1 6-18 15,6 0-56 1,6 1-29-16,-1 4 96 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49.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99 196 148 0,'-11'-63'55'0,"11"63"-30"0,-5-59 21 16,5 54 34-16,0-10-16 15,0 0-4-15,-6 1-11 16,6 4-1-16,0 0-27 16,0 5 6-16,0 20 1 0,0 0-11 15,0 34-2-15,0-5-7 16,0 34 0-16,0-4-1 15,6 33 1-15,-1-13 2 16,6 23 1-16,0-19-3 16,6-5 0-16,-6-14-5 0,0 9-2 15,0-10 2-15,0 5 0 16,0-9-15-16,0-5-6 16,-5-11-31-16,-1-14-13 15,1-9-23-15,-1-6-10 16,1 1-1-16,-6-16 1 15,0 1 2 1</inkml:trace>
  <inkml:trace contextRef="#ctx0" brushRef="#br0" timeOffset="317">11 1191 248 0,'-11'0'93'0,"11"0"-50"0,6 5-22 15,-6 0 30-15,5 0-12 16,-5-5 0-16,6 0 2 16,-1 0 3-16,12-5-23 15,-6 5-1-15,22-10 1 0,-6 0-8 16,12-10 0-16,-6 6-7 15,17-6-4-15,-6 5 1 16,0 1 2-16,-6-1-29 0,-4 5-13 16,-7 5-47-16,-5 0-20 15,-5 5-49 1,-1 10-25-16,1-5 91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2.9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72 0,'11'-5'30'0,"-11"5"-16"0,16-10 5 15,-16 10 16-15,6 0-2 16,-1 0 3-16,1-5-5 15,0 5 1-15,-1 0-9 16,1 0-2-16,-1 0-12 16,1 0-3-16,5 0-2 0,-6 0 0 15,6 0 0-15,0 0 0 16,0 0 0-16,0 0-2 0,0 0 1 16,0 0-2-16,0-4-1 15,0-1 3-15,0-15 0 16,-5 5-1-16,-1-9 1 15,1 4 0-15,-1-5 1 16,1 5 0-16,-6 1 0 16,0 4 2-16,-6 5 1 15,1 0 3-15,-6 10 1 16,0 0 3-16,0 20 2 16,0-5 2-16,0 24 1 15,0-4 3-15,0 9 1 16,0-5-10-16,11 11-5 15,0-10-5-15,5 4-3 16,1-10 1-16,10 1-1 16,1-5 0-16,16-11 0 15,-6-4-16-15,23-15-6 0,-6 0-71 16,6-15-31-16,-6 5 0 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6:51.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156 182 236 0,'-6'-35'90'0,"6"35"-48"0,-5-14-29 0,5 14 24 15,0 5-12-15,0-1-3 16,0 11 1-16,0 0 0 0,0 24-12 15,0-5 9-15,5 35 3 0,1-10 2 16,5 29 0-16,-6-15-6 16,12 40-1-16,-1-20-10 15,6 21-3-15,-5-16-3 16,5 5-2-16,0-20-4 16,0-5-2-16,-4-9-22 15,-2-10-8-15,1-10-24 16,-6-10-8-16,0-10-31 15,-6 1-15-15,1-6 14 16</inkml:trace>
  <inkml:trace contextRef="#ctx0" brushRef="#br0" timeOffset="300">0 1177 260 0,'-5'-5'96'0,"5"5"-52"0,0 0-40 0,0 0 21 16,0 0 6-16,0 0 8 15,5 10 3-15,1-5 4 16,5 0-25-16,0 0 1 0,11-5 0 16,-5 0-10-16,16 5-2 15,-5 0-4-15,16-10 1 16,-5 0-2-16,11-10 0 15,-12 5-12-15,7-4-5 16,-6-1-34-16,-6 0-13 0,0 1-29 16,-5-1-10-1,-1 0-29-15,-4-9-16 16,-1 4 72-16</inkml:trace>
  <inkml:trace contextRef="#ctx0" brushRef="#br0" timeOffset="930">720 69 192 0,'-5'-34'71'0,"5"34"-38"0,-6-25-1 0,6 25 30 16,-5-5-12-16,5 0-4 15,0 5-11-15,0 0-5 16,0 10-16-16,0-5 0 0,0 20 2 16,0-6-2-16,0 25 0 15,0-5-6-15,0 25 0 16,0-10 4-16,0 24 2 16,0-14-1-16,5 15 0 15,1-11-5-15,-1 15 0 16,1-14-5-16,0 6 0 15,-6-12-3-15,6 11-1 16,-1-11 3-16,-5-4 1 0,0-5 1 16,0-5 0-16,0-5-2 15,0-10-2-15,0-4 5 16,0-6 1-16,0 1 0 16,0-10 1-16,0-1-4 15,0-14-2-15,0 0-3 16,0-19 1-16,0 4-1 15,6-19-2-15,-1 4-2 16,6-14-1-16,0 10-1 16,6-10 2-16,-6 9 2 15,5 1-1-15,-5 5 1 16,0 4 0-16,0 6 0 0,0 4 3 16,0 0 0-16,11 15 3 15,-5 0 1-15,6 25 3 16,-6-6-1-16,-1 25 2 15,-5-9-4-15,0 14 0 16,0-5-6-16,-5 10 0 16,-1-10-41-16,1 0-18 15,-1-5-39-15,1-9-14 16,-1-1-25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0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6 285 132 0,'-5'-5'49'0,"5"5"-26"0,0 44-9 0,0-34 17 16,0 5-2-16,0-5 1 15,5 4 0-15,-5 1 4 16,6 0-19-16,-1-1 7 0,1 1 2 15,-6-5 5-15,0-5 2 16,0 0 1-16,0-10 2 16,0 0-16-16,0-10-6 15,0 5 2-15,0-19 0 16,0 0-3-16,-6-20 1 16,1 9 4-16,-1-4 2 15,6 10-5-15,0 0 0 16,0 4-8-16,0 1-1 15,0 5-2-15,6 4-2 0,-1 5-2 16,6 5-1-16,0 1 4 16,6-1 1-16,-6 5-20 15,5 0-8-15,-5 0-27 16,11 10-9-16,-5-5-27 16,5 20-9-16,0-6-24 15,0 6-13 1,0-5 70-16</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49 336 0,'-6'-5'126'0,"6"5"-68"0,6-5-35 16,-6 5 37-16,5-9-29 16,1-1-6-16,5 0-16 15,0 0-4-15,16 10-3 16,-5 0-17-16,12 0-5 0,-7 0-61 0,1 15-24 16,-1 0-47-1</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5.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0 225 260 0,'11'-19'96'16,"-11"19"-52"-16,6-20-25 0,-6 20 26 0,0-5-21 15,0 0-6-15,5 0 0 16,1 1 2-16,10-6-10 15,-5 5 8-15,6 0 2 0,-1 0-2 16,1-5 2-16,-1 5-7 16,1-4 0-16,-6-1-6 15,0 0 1-15,0 0-5 16,-6-4 0-16,1 4-1 16,-6-5 1-16,0 5-2 0,-11-4 2 15,0 4 0-15,-6 0 3 16,6 5 1-16,0 5 1 15,0 0-2-15,-5 5 1 16,5 0 7-16,0 19 3 16,0 1 5-16,0 34 1 15,5-10 1-15,1 4 0 16,-1-8-9-16,12 4-4 16,-1-5-2-16,12-5-1 15,-1-5-2-15,12-9 1 16,-6-1-2-16,11-14 0 15,-5 0-10-15,5-10-2 16,-6 0-18-16,1-5-9 16,-6 5-37-16,5-5-15 15,-5 0-52-15,0 0-22 0,-5 0 12 16</inkml:trace>
  <inkml:trace contextRef="#ctx0" brushRef="#br0" timeOffset="451">540 74 208 0,'6'-10'79'0,"-6"10"-42"0,11 10-15 16,-11-6 26-16,5-4-3 0,1 0 3 15,5 35 1-15,-6-6 2 16,6 15-27-16,0-10 6 0,0 11 3 15,0-6-6-15,-5-5-3 16,-1-5-12-16,1-4-3 16,0-5 1-16,-1-6 4 15,-5-4-10-15,0-15-5 16,0 0-2-16,6-24 2 16,-1 4-2-16,1-14-1 15,-1 5 3-15,1-5 0 16,-1 4 1-16,6 1 0 15,0 5-3-15,0 9 0 16,0 1 8-16,6 9 6 16,-6 0-3-16,5 30 0 0,1-6-2 15,-1 25 1-15,-5-4-4 16,0 4 0-16,0-10-8 16,-5 1-2-16,-1-6-36 15,1 1-16-15,-1-1-41 16,1 1-14-16,0-6-22 15,-1-4-31 1,1 0 64-16</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4.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30 208 0,'0'-30'77'0,"0"30"-42"0,0 0-8 0,0 0 29 16,0 5-16-16,0 0-5 15,0 5-3-15,0-5-1 16,6 39-16-16,-6-5 11 0,5 30 4 15,1-10-2-15,10 24-2 16,1-10-6-16,5 40-2 16,0-10-8-16,11 0-4 15,-5-15-1-15,10 10 1 16,-5-15-19-16,0-4-5 16,-5-11-25-16,-6-14-10 15,0-10-30-15,-5-14-10 16,-6-6-23-1,-6-14-36-15,1-5 58 16</inkml:trace>
  <inkml:trace contextRef="#ctx0" brushRef="#br0" timeOffset="220">72 995 324 0,'-11'15'121'0,"11"-15"-66"0,-6 5-29 16,6-5 36-16,0 5-9 15,0-1-1-15,12-8-10 16,-1-1-3-16,11-5-22 16,-6 0-8-16,17 10-4 0,-5 0-3 0,10 0 1 15,-5 0-40 1,0 0-16-16,-5 0-67 16,0-10-26-16,-6 0-18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3.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0 192 0,'5'20'74'0,"-5"-20"-40"0,0-5 2 0,0 5 30 15,0 0-2-15,0 0-1 16,0 15-13-16,0-5-6 16,-5-20-25-16,-1 5 0 0,-11 5-1 15,6 0-6-15,-11 5-2 16,6 0-8-16,-6 24-1 15,0 0-1-15,0 11 2 0,5-11 1 16,6 5 1-16,0-4-5 16,22 9-1-16,-5-5-2 15,16 1 3-15,0-6 0 16,0-5 1-16,0-4 2 16,5-15 3-16,-5 0 2 15,6-10 3-15,-6 0 10 16,-5-19 7-16,-1 4-10 15,-5-19-2-15,-5 4-9 16,-6 1-2-16,0 5-2 16,0-6 1-16,0 6-13 15,-6 9-3-15,1 1-27 0,5 14-9 16,0 0-30-16,0 10-10 16,0 0-19-16,0 5-8 15,0-1 0 1</inkml:trace>
  <inkml:trace contextRef="#ctx0" brushRef="#br0" timeOffset="540">399 128 220 0,'0'-5'85'0,"0"5"-46"0,0 10-28 16,0-5 21-16,0 4-4 16,0 1 1-16,5 5 3 15,1 0 3-15,5 9-19 16,-6-4 8-16,1 4 6 0,-1-4-5 15,17-6-2-15,-5 1-5 16,-17 0-1-16,0 0-7 16,16-6-4-16,1 1 1 15,-23-5 0-15,6 0-1 16,0-15-1-16,0 0-3 0,6-19-2 16,-6 4 1-16,16-14-1 15,1 5 0-15,-12 0 0 16,-5 4 0-16,6 6 0 15,-1-1-3-15,1 6 0 16,-1 4-1-16,6 10 0 16,-5 0 3-16,5 15 0 15,0-5 1-15,6 29 2 16,-6-4-1-16,11 4-1 16,-6-5 1-16,-5 1 1 15,-5-1-12-15,10 5-3 16,-5-4-38-16,-5-1-14 15,-1-4-44-15,1-6-16 0,-1-4 2 16</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2.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217 1356 192 0,'5'0'74'0,"-5"0"-40"0,11 5-16 16,-11-1 23-16,6 1-8 15,-1 0-2-15,1 0-4 16,-1 0-2-16,7-10-14 15,-1 5 13-15,-11-19 8 0,0-1-10 16,-6-9-4-16,1 4-3 0,-7-34 1 16,1 10 4-16,-11-19 2 15,6 9-7-15,-12-24-2 16,1 9-7-16,-1-14-4 16,6 14 1-16,0-14 2 15,6 15 2-15,-1-15 3 16,6 9 1-16,0 15 1 15,0 11-2-15,5 4 1 16,1 4-6-16,5 6-3 16,0 10-4-16,5-1-1 15,1 6 4-15,16 4 1 16,-5 6-3-16,16-1 1 16,-6 5 0-16,23 5 2 15,-12 0-17-15,17 5-4 0,-10 0-15 16,4 0-4-1,-10 0-31-15,-1 10-10 0,-5 0-34 16,-5 19-11-16,-6-4 15 16</inkml:trace>
  <inkml:trace contextRef="#ctx0" brushRef="#br0" timeOffset="277">74 920 348 0,'-6'9'132'0,"6"-9"-72"0,6 5-50 0,-6-5 30 16,5 5-2-16,1 0 2 15,10-5-11-15,1 0-5 16,16 0-14-16,-6 0-2 0,12-5-1 15,-6 0-1-15,6-5-1 16,-6 6-36-16,0-1-14 16,-6 0-51-16,1 0-21 15,-6 0-42 1</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06.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166 911 140 0,'11'-25'52'0,"-11"25"-28"0,17-14 9 0,-17 14 25 0,5-5 0 16,1 0 3-16,-1-15-8 15,1 1-3-15,-1 9-27 16,1 0 6-16,-6-5 4 0,0 1 0 15,0 4 1-15,0 5-11 16,-6-10-3-16,1 6-4 16,-6 4 3-16,0 0-5 15,-6 0 2-15,0 0-3 16,-5 15 2-16,0 0-4 16,-5 9-1-16,5-4-4 15,0 24-1-15,0-10-1 16,11 6 0-16,0-6-2 15,11 5-2-15,0-4 3 0,11 4 2 16,0-4-2-16,11-6 0 16,-6-4-1-16,12-11 1 15,-6 1 0-15,5-15 1 16,-5 0 0-16,1-29 0 16,-1 5 0-16,-6-25 0 15,1 5-2-15,-6-20 1 16,-6 10-2-16,-5-24 2 15,0 15-2-15,-11-30-1 16,6 14 1-16,-6 1 1 16,0 14-3-16,0 6-2 15,0 9-20-15,0 5-8 16,5 5-99-16,1-5-43 0,-1 5-27 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39 128 0,'-11'-20'49'0,"11"20"-26"0,-5-19 8 15,5 19 24-15,0 0-16 16,0 0-5-16,0 0-7 16,0 0 0-16,5 14-15 15,-5-4 15-15,6 15 9 0,-1-1-8 0,12 35-4 16,-6-9-11-16,6 9-4 15,0-10-3-15,5 10-1 16,-6-10-10-16,6 1-4 16,-5-6-50-16,0-10-22 15,0-5-46 1,-6-14-29-16,0 0 74 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1.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 98 200 0,'-33'-49'77'0,"33"49"-42"0,-17-25-26 0,11 25 19 0,1-10-19 16,5 0-6-16,0 6-25 15,0 4-9-15,11 9-35 16,-5 1-13-16,10 15 13 15,1-6 9-15</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11 128 0,'-11'-5'49'0,"11"5"-26"0,-6-5 10 0,6 5 25 15,-5 0-17-15,5 0-8 16,-6 5-12-16,6 0-3 16,0 10-10-16,0 0 1 0,0 20 4 15,0-4 4-15,0 14 2 16,0-4-2-16,0 14 2 15,0-9-8-15,0-1-4 16,0-5-2-16,0-9-1 16,0-1 0-16,0-4 0 15,0-7 2-15,0-24 1 16,0 1-6-16,0-27 0 0,0 6-1 16,0-20 2-16,0 9-3 15,6-9 0-15,-6 10-1 16,5-6 0-16,1 5 2 15,-1 1 0-15,1 5 0 16,-6 5 0-16,0 5-5 16,5 10-1-16,1-1 3 15,5 22 1-15,-6-6 2 16,6 9 2-16,0 2-1 16,0 14 2-16,1-5-2 15,-1 10-1-15,-5-4 1 16,0-6-1-16,-1 1 2 0,1-12 3 15,-1 2 0-15,1-6 0 16,-1 0-6-16,1-25 1 16,-1 5 0-16,6-15 2 15,-5 4-3-15,5-14-2 16,0 4-1-16,5-9 3 16,1 5-2-16,5 4 1 15,-6 6 0-15,1 5-2 16,-1 0 0-16,7 15 3 15,-7 0 2-15,6 20 4 16,-5 0 0-16,6 16 0 16,-7-6-1-16,1 25 2 15,-6-10-1-15,0 16 0 16,0-11-14-16,0 1-4 0,0-5-45 16,-6-1-19-16,1-10-40 15,5 1-34 1,0-7 63-16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3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12 256 0,'11'-20'96'0,"-11"20"-52"0,6 10-38 0,-6-5 22 0,5 19 5 16,1-4 6-16,-1 29-9 15,1-10-6-15,-1 49-13 16,1-14-5-16,-1 33 0 0,1-18-1 16,-1 23 0-16,1-14-32 15,-1 0-14-15,1-10-45 16,-1-4-21-16,1-16-12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3.8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0 170 108 0,'11'-4'41'0,"-11"4"-22"0,16 0 0 0,-16 0 18 16,6 0 0-16,-1 0 0 15,7 4-7-15,-1-4-2 16,11 5-15-16,0 0-1 0,5 0 1 16,-5 0-5-16,11-5 0 15,-5 0-4-15,5-5-3 0,-5 5 0 16,-1-10-1-16,1 1 4 15,-6-6 2-15,0 0 2 16,-6-4 2-16,1-1-1 16,-12 0 0-16,1 6 3 15,-6-6 5-15,0 5-7 16,-11 1-1-16,0 4-5 16,-17 10-1-16,6 0-1 15,-11 24-2-15,6-4 5 16,-1 19 4-16,0-9 8 0,6 14 4 15,6-5-6-15,10 5-4 16,1-5-6-16,21 0-4 16,-5-4 0-1,22-1-1-15,-5-5 0 0,11-9 2 16,-6-5-14-16,5-10-7 16,-5-1-54-16,0-8-25 15,-5-1-40 1</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4.5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52 148 0,'0'-15'55'16,"0"15"-30"-16,0-5 1 0,0 5 23 0,0 5-11 15,0 0-2-15,0 10-1 16,0-6 2-16,0 16-20 16,0-1 4-16,0 6 2 0,0-6-1 15,0 11 1-15,0-5-8 16,0 4-2-16,0-4-7 16,0-6-4-16,0-4 1 15,0-6 2-15,0 1-2 16,0-10-2-16,0-5-5 15,0-15 0-15,0 6-11 16,0-11-6-16,0 0 3 16,5-9 0-16,1 0 4 0,5-6 1 15,0 5 8-15,0 0 2 16,0 6-4-16,0 4-3 16,1-4 6-16,4 14 1 15,-5 0 9-15,11 20 4 16,-5 0 1-16,-1 19 3 15,1-9 2-15,-6 4-1 16,0-4-1-16,1 0-1 16,-1 0-10-16,-5 0-1 15,-1-6-2-15,1-4 2 16,-1 0-3-16,1-15 0 16,-1 5-1-16,6-19-2 15,0-1-2-15,11-15 1 0,-5 5 1 16,10-9-1-16,-4 0 1 15,-1 9 3-15,0 1-5 16,0 14 0-16,-5 1 14 16,0 14 8-16,-1 0 4 15,2 24 3-15,-7-4-9 16,0 14-3-16,0 0-6 16,-6 15-2-16,1-9-6 15,-1 14-2-15,1-9-51 16,-6-1-20-16,0-10-46 15,5-5-49 1,-5-4 59-16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0 126 132 0,'16'0'52'0,"-16"0"-28"0,11 0-6 0,-11 0 20 16,6 0-4-16,-1 0 1 16,6 5-9-16,0 0-4 15,11 0-12-15,-5-1 0 0,5 1 3 16,0 0-5-16,0-5 0 15,-5 0-2-15,5-5-1 0,-6 0-1 16,1-9 0-16,-1 4 0 16,-5-5 2-16,0 1-3 15,-5-6 0-15,-1 5-1 16,-5 1 1-16,0-6 11 16,-5 10 6-16,-1 0-4 15,-5 5-1-15,0 1-5 16,-11 18-1-16,0-4 1 15,0 19 1-15,6-9 6 16,-1 14 1-16,6-4 4 16,0 9 1-16,6-5-6 15,5 10 0-15,0-9-15 0,11-1-3 16,0-5 2-16,16-4 3 16,-5-6 1-16,17-14 2 15,-6 0-4-15,11-10 0 16,-5 5-28-16,-6-9-12 15,-6 4-57-15,1-10-25 16,-1 5-32 0</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5.4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0 184 0,'0'15'68'0,"0"-15"-36"0,11 34-20 16,-11-29 19-16,6 20 1 15,-6-6 6-15,5 11-6 16,1-6-2-16,-1 6-16 15,1-6 2-15,-1 1 2 0,1-6-4 16,-6-4 2-16,0-5-3 16,0-10 2-16,0 0-10 15,0-20-6-15,0 5-4 0,0-9 0 16,0 4 1-16,6-14-1 16,-6 5 4-16,6-1 0 15,-1 6-4-15,6 4-1 16,-5 1 5-16,10 19 5 15,1 0 13-15,16 19 9 16,-4-4-9-16,9 14-2 16,-5 1-7-16,1 14-3 15,-6-10-18-15,-1 10-8 16,-4-10-48-16,0-4-19 16,-7-6-57-1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2.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0 184 184 0,'-5'0'68'0,"5"0"-36"0,5 25-24 0,-5-21 16 16,6 21-8-16,-1-1-1 16,6 35-3-16,-5-10 2 15,10 20-7-15,-5-10-4 0,7 9 0 16,-2-9 0-16,1 0 3 15,-6-5-32-15,11-10-14 16,-6-5-29 0,1-14-45-16,0-6 31 15</inkml:trace>
  <inkml:trace contextRef="#ctx0" brushRef="#br0" timeOffset="249">50 336 156 0,'-22'-118'60'0,"22"118"-32"16,-11-49-9-16,5 44 23 0,6-14-1 15,0 4 2-15,0-9-12 16,0 4-7-16,11-4-13 16,-5-1-5-16,16 10 0 0,-5 1 3 15,11 9 2-15,-6 0 6 16,11 20 3-16,-5-6 3 16,-5 26 1-16,-1-11-2 15,-17 6 1-15,1-6-9 16,-17 20-3-16,5-10-13 0,-10 6-4 15,4-6-41-15,-5 0-17 16,6-4-40-16,0-6-17 16,0-4 7-1</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0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35 236 0,'0'-10'90'0,"0"10"-48"0,-5-14-14 0,5 14 32 0,-6 0-7 16,6 0-1-16,-6-5-10 16,1 0-1-16,-1 5-23 15,1 0-2-15,-6 0 1 0,5 0-7 16,-5 10-1-16,6-5-5 15,-6 14-1-15,5-4 1 16,1 9 2-16,-1 1-5 16,1 4-3-16,5-9-2 15,0 9 3-15,0-4-2 16,5-1 1-16,1-4 2 16,-1-5 2-16,1-6-3 15,5-9 0-15,0 0 5 0,5-14 2 16,-5 4 2-16,6-15 0 15,-6 6-9-15,0-11-1 16,0 6 0-16,0 4 3 16,-5 1 0-16,-1-1-1 15,1 10-2-15,-1 15-1 16,1 0 2-16,5 20 0 16,-6-11-2-16,6 6 2 15,0-5-8-15,0 9-4 16,-5-4-22-16,16-6-10 15,-6 1-31-15,6 0-13 16,-5-1-25 0,5-4-48-16,0 0 52 0</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10 284 0,'5'-10'107'0,"-5"10"-58"0,0 5-24 0,0 0 33 15,0 10-31-15,0-5-9 16,6 14-21-16,0-3-8 16,0 13 5-16,-1-5-57 0,1 1-22 15,0-5-43 1,0-10-22-16,-1 5 76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86 256 0,'11'-44'96'0,"-11"44"-52"0,0-19-14 0,0 19 31 16,-5-5-3-16,-1 0 3 15,-5 0-19-15,6 0-5 16,-12 5-22-16,6 0 0 0,-5 15-1 16,-1-5-5-16,0 14-1 15,6-4-6-15,0 9-4 16,6 1-2-16,10 4 0 15,-5-5 0-15,17 1 0 16,-6-6 5-16,6-9 1 16,-1 4 11-16,1-14 6 15,-1 0-1-15,-5-19 1 16,0-6-8-16,-5 0-2 0,-1 6-12 16,1-1-3-16,-1 0-26 15,-5 5-9-15,0 1-52 16,6 4-20-16,-6 0-45 31,11 5-35-31,0 0 83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8.8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0 252 0,'0'0'93'0,"0"0"-50"0,-6 10-33 0,6-5 25 16,0 0-15-16,0 0-1 16,0 14 4-16,0 1 3 15,0 9-14-15,0-4 11 0,6 4 6 0,-1-4-4 16,1 4 0-16,-1-4-8 16,-5-1-2-16,0 1-7 15,6-11 0-15,-6 1-3 16,0-10 0-16,0 0-6 15,0-20 1-15,0 5-5 16,5-14-1-16,1 4 0 16,-1-9 2-16,1-1-1 15,-1 1 1-15,1 5 3 16,5 4 2-16,-6 5 6 16,12 15 6-16,-6 0 2 15,11 15 3-15,-6 0-4 16,6 14 0-16,-5-4-6 0,5 9 0 15,-5-5-23 1,-1 6-7-16,-5-11-75 0,0 1-34 16,-5-1-40-1</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9.1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0 460 0,'0'0'173'0,"0"0"-94"0,0 4-96 16,0-4 23-16,0 6-69 15,0-1-25-15,5 1-87 16,1-1-37-16</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7.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0,'0'-88'71'0,"0"88"-38"0,5-59 14 0,-5 54 37 16,0-4-16-16,0-6-4 15,0 15-17-15,0 0-5 16,6 34-24-16,-1-9 1 0,6 29 1 15,-5-10-2-15,5 39-1 16,-6-10-5-16,6 36 0 16,0-16-5-16,6 15 1 15,-5-20-5-15,4 5 0 16,1-14-8-16,0-5-2 16,-6-10-29-16,0-5-12 15,0-10-19-15,-6-10-9 16,1 0-16-16,-1-19-5 15,1-1-9 1,-1-9-19-16,-5 0 53 16</inkml:trace>
  <inkml:trace contextRef="#ctx0" brushRef="#br0" timeOffset="240">105 1104 212 0,'-28'-10'82'0,"28"10"-44"0,-17 0 17 16,12 0 41-16,-1 0-14 15,6 0-3-15,0 0-32 16,0 0-11-16,0 0-22 16,0 0 0-16,6 0 2 0,-1 0-4 15,6-4 1-15,0-1-6 16,12 0-2-16,-6 5 0 16,11 0 1-16,-6 0-23 15,5 5-10-15,-5 0-34 0,17-1-13 16,-5 1-34-16,-1 5-14 15,-5 0-23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16.3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33 130 212 0,'-11'-49'79'0,"11"49"-42"0,-6-49-4 0,6 44 33 16,0-10-21-16,0 6-5 15,0-1-15-15,0 5-6 16,0 15-11-16,0-5 17 0,6 29 8 16,-1-5-6-16,6 40-3 15,-5-10-6-15,10 34 1 16,-5-15-10-16,6 25-5 15,0-15-1-15,0 9 2 16,-1-14-2-16,1 1-2 16,0-11-33-16,-6 1-14 0,0-15-32 15,11-10-11-15,-11-10-21 16,0-15-9-16,-6 1 16 16</inkml:trace>
  <inkml:trace contextRef="#ctx0" brushRef="#br0" timeOffset="240">44 898 188 0,'-17'-15'71'0,"17"15"-38"0,-11 0 16 15,6 0 39-15,-1 0-21 0,1 0-6 16,5 5-18-16,0-5-5 16,5 5-21-1,1 0 5-15,10-5 5 0,-5 0-11 0,22-5-1 16,-4 0-5-16,20-4-1 15,-4-1-10-15,15 0-4 16,-9 0-35-16,-2 5-16 16,-4 0-37-16,-1 10-15 15,-5 0-26 1,-6 5-28-16,-5 0 69 16</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20.6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35 126 72 0,'-27'-9'27'0,"21"4"-14"0,6 10-18 0,0 0 4 16,11 9 13-16,17-9 6 15,32 9 3-15,56-9-1 16,33-10 3-16,72 1 0 16,49-11-6-16,77-4 0 15,99 5-8-15,50-1-1 16,56 0-4-16,37-4-5 0,56-5 0 16,17 9 16-16,-1 6 10 0,-21-1 11 15,-39 15 5 1,-67 0-8-16,-32 4-3 0,-83-4-15 15,-66 24-4-15,-39-15-7 16,-61 1-1-16,-54 0-6 16,-45-1 0-16,-33-4-74 15,-43-1-33-15,-56-13-2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8.3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92 192 0,'-5'-15'74'0,"5"15"-40"0,-6-15-2 0,1 15 27 16,-1-5-9-16,6 0-3 15,-5 1-6-15,-1-1-4 16,1-5-20-16,-1 5-1 0,-5 0 0 0,0 0-2 16,-11 10 0-16,5 0-8 15,-16 19-2-15,6-4-4 16,-1 14-1-16,6-4-1 15,11 9-2-15,0-5 3 16,17 15 0-16,-1-10-2 16,17-4 2-16,-5-6 3 15,5-24 3-15,-6 0 2 16,6-20 3-16,0 1 8 16,-5-16 3-16,-6 1 3 15,-6-10 2-15,1 9-8 16,-6-4-3-16,0 4-8 15,0 6-3-15,0 4-13 0,0 6-7 16,0-1-42-16,0 10-17 16,0 0-33-16,0 10-10 15,0 0-18 1,5 5-14-16,1 0 73 16</inkml:trace>
  <inkml:trace contextRef="#ctx0" brushRef="#br0" timeOffset="599">415 62 180 0,'0'0'68'0,"0"0"-36"0,0 0-24 16,0 0 16-16,0 5-1 16,0 0 3-16,6 10 6 15,-1-1 2-15,12 11-18 16,-1-1 8-16,-5 1 4 0,0-5-2 15,0 9 2-15,0-5-12 0,0-4-4 16,-5 0-3-16,-1-6 1 16,1 1 6-16,-6-10 4 15,0 0-10-15,0-10-6 16,0 0 0-16,0-15-1 16,0 1-4-16,5-20 1 15,-5 9-2-15,6-4-2 16,-1 5 3-16,1-1 0 15,-1 1-4-15,6 4 1 16,-5 6 2-16,10-1 1 16,-5 5-4-16,6 10 1 15,0 1 4-15,-1 8 4 16,1 1 1-16,5 15 2 16,-6 0 0-16,1 9 1 15,-1-5-2-15,1 6 1 0,-6-6-4 16,5-4 0-16,-5 0 1 15,0-6 2-15,-5 1-45 16,-1 0-18-16,1-6-45 16,5 6-16-16,-6-5-14 15</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47.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195 136 176 0,'0'0'0'0,"-6"-20"35"16,1 20 2-16,5-5 7 15,0 5 1-15,0 0-14 16,0 0-7-16,-6 10-13 16,6 0-1-16,0 19 1 0,0-4 9 15,0 29 7-15,0-5 1 16,0 24 1-16,0-9-14 16,6 19-4-16,-6-14-3 0,5 9 0 15,1-9-4 1,5 4-3-16,-6-14-18 0,1 0-9 15,-1-10-39-15,6-10-18 16,0-5-23 0,6-19-29-16,-1 0 51 15</inkml:trace>
  <inkml:trace contextRef="#ctx0" brushRef="#br0" timeOffset="496">56 278 148 0,'-22'-54'55'0,"22"54"-30"16,-17-15 17-16,12 15 31 0,-1-10-5 15,1 6-3-15,5-11-17 16,0 0-7-16,0-4-23 15,0-1-5-15,11-5-1 0,-6 6-5 16,23-1 1-16,-6 1-3 16,33-1 0-16,-11 5-3 15,40 10 1-15,-18 1 0 16,5 8 1-16,-10-4-2 16,12 20-2-16,-13-5 1 15,12 19-1-15,-11-5 2 0,10 25 3 16,-10-5 0-16,-5 20 2 15,-6-10-2-15,-12 9 2 16,-5-9 7-16,-27 15 5 16,-1-16 2-16,-21 6 2 15,5-10-7-15,-28-5-1 16,6-5-7-16,-27 0-3 16,9-5-2-16,-37-4-3 15,11-6-4-15,-6 5 0 16,16-4-27-16,6-6-9 15,12-4-57-15,10 0-23 16,6-6-19 0,38-9-39-16,1 0 66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3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14 208 0,'0'-14'77'0,"0"14"-42"0,0 5-30 0,0 0 17 16,0-1-12-16,0 1-3 15,0 15-4-15,0-5-3 16,6 9 1-16,-6 1 1 0,5 9 3 15,1-5-40-15,-1 6-15 16,1-6-44-16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7.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44 224 0,'6'-29'85'0,"-6"29"-46"0,0-15-10 0,0 15 28 15,0 0-12-15,0 0-3 16,0 5-13-16,0 0-6 15,0 14-13-15,0 1 2 0,5 19 4 16,1-10 1-16,-1 35 1 0,1-10-5 16,10 30 0-16,-5-15-4 15,6 19 2-15,0-14-6 16,0 14-3-16,-6-10 1 16,5 6 2-16,1-16-11 15,-6 2-5-15,1-11-31 16,-6-6-10-16,-1-8-24 15,1-6-7-15,-1-5-31 16,-5-9-41 0,0-6 57-16</inkml:trace>
  <inkml:trace contextRef="#ctx0" brushRef="#br0" timeOffset="308">38 948 256 0,'-16'-5'96'0,"16"5"-52"0,-22 0-16 0,16 0 30 15,6 0-15-15,0 0-2 16,22 0-9-16,-5 0 0 15,23 0-18-15,-7 0-1 0,12 0-2 0,-12 0-4 16,6-5-2 0,-6 0-2-16,0 5 0 0,-4 0-24 15,4 0-11-15,-5 0-85 16,-5 0-36-16,-1 0 13 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9.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12 159 144 0,'6'-5'55'0,"-6"5"-30"0,5-5-3 0,-5 5 23 16,0 0-10-16,0 0 0 15,0 0-7-15,0 0-3 16,6 0-13-16,-1 0-3 0,6 0 1 16,-5 0-4-16,5 0-1 15,0 0 0-15,0-4 1 16,0-1-3-16,0-5 0 16,0 5 3-16,0-5 1 0,0 5 1 15,-6-5 0-15,1 1-4 16,-6-6-1-16,0 0 5 15,-6 1 5-15,1-1-5 16,-6 0 0-16,0 5-4 16,0 5-1-16,0 1-3 15,0 8-1-15,0 1-1 16,0 10-2-16,0-5 5 16,-6 14 3-16,6-4-1 15,0 14-2-15,0 1 4 16,11 4 1-16,0-10-2 0,0 10-1 15,0-4-3-15,6-6-1 16,-1-4 3-16,12-6 3 16,-6-4 0-16,11 0 0 15,-6-6-32-15,6-4-12 16,-5 0-44-16,-1-10-20 16,1 5-16-1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7:58.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68 232 0,'-5'-49'88'0,"5"49"-48"0,-6-19-14 0,6 19 29 16,0 0-20-16,0 0-7 15,0 4-4-15,0 1-1 16,6 25-12-16,-1-6 13 0,1 30 8 16,0-10-1-16,5 40-1 15,-5-16-8-15,5 30-1 0,-6-15-10 16,1 20-4 0,-1-13-2-16,1 3-1 0,-1-10-2 15,1 5 1-15,-1-5-11 16,1-9-2-16,-1-10-35 15,-5-10-15-15,0-10-29 16,0-10-12-16,0-5-29 16,0-14-29-1,0 0 69-15</inkml:trace>
  <inkml:trace contextRef="#ctx0" brushRef="#br0" timeOffset="354">22 976 184 0,'-16'-10'68'0,"16"10"-36"0,-6 0 4 0,6 0 30 16,0 0-11-16,0 0-3 16,6 0-5-16,-1 0 0 15,12 0-26-15,-6 0 4 0,22 0-1 0,-6 0-8 16,24-5-2-16,-13 0-6 16,12-5 0-16,-6 0-10 15,0 6-3-15,-4-1-57 16,-7-5-24-16,-6 0-51 15,-4 5-57 1,-1 0 67-16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00.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148 573 232 0,'6'-29'88'0,"-6"29"-48"0,0 0-12 16,0 0 32-16,-6 0-11 15,6 0-4-15,-5 5-17 16,-1 0-7-16,1 9-12 15,-1-4-4-15,1 10 1 0,-1-1 6 0,-10 16 4 16,-1-6-4-16,1 0 1 16,-1-4-8-16,1-1-1 15,5 1-4-15,0-1-1 16,0-4-1-16,11 0 0 16,0-6-3-16,11 6-1 15,-6-5 3-15,12 4 3 16,-6-4-1-16,5 14-2 15,1-9 6-15,10 4 5 16,-5-4-4-16,0 0 0 16,0-6 7-16,-5 1 2 15,0-5 22-15,-17 4 10 16,0-4-19-16,-17 10-9 16,6-5-11-16,-6-1-5 15,1-4-18-15,-12 5-6 0,6-1-35 16,0 1-15-16,0-5-42 15,6-5-14-15,-1 0-18 16</inkml:trace>
  <inkml:trace contextRef="#ctx0" brushRef="#br0" timeOffset="402">611 19 244 0,'11'-19'93'0,"-11"19"-50"0,0 5-35 0,0-5 21 16,0 10-4-16,0-6 2 16,6 21 0-16,-1-5 1 15,1 29-15-15,0-5 5 0,-1 39 3 16,1-14 11-16,-1 29 4 16,1-15-14-16,-1 20-8 15,1-15-8-15,5 15-5 0,0-20 2 16,0 10 0-1,0-19-34-15,0-11-17 0,-6-9-17 16,1-10-8-16,-1-4-20 16,-5-11-6-16,0-4-4 15</inkml:trace>
  <inkml:trace contextRef="#ctx0" brushRef="#br0" timeOffset="652">424 1034 216 0,'-55'-5'82'0,"55"5"-44"0,0 0-5 0,0 0 31 16,0 0-9-16,0 0 0 16,27 0-7-16,-4 0 0 15,21-5-27-15,-6 0-10 0,12 0-3 16,-6 0-5-16,0 0 0 15,-11 0-25-15,6 1-11 16,-6-1-91-16,5 0-39 16,-5 5 24-1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34 208 0,'0'-29'77'0,"0"29"-42"0,0-15-23 0,0 15 19 15,0 0-7-15,0 0-2 16,0 5 1-16,0 0 0 16,-5 10-12-16,-1-6 7 0,1 21 4 15,-1-6-2-15,1 15 0 16,5-4-2-16,0 19-2 15,0-5-4-15,5 23 0 16,-5-8-5-16,6 14-2 16,-6-9 0-16,5-1 1 15,1-9 3-15,-1 5 5 16,-5-10 1-16,0 10 0 16,0-11-5-16,0 1-4 0,0-6-1 15,0 1 1-15,0-9-5 16,0-6-1-16,0-5 4 15,0-4 2-15,0-6 9 16,0 1 2-16,0-5-2 16,0-1-1-16,0 1-8 15,0-5-4-15,0 0 1 16,0-5 0-16,0-1 1 16,-5-4 2-16,-1 0 1 15,1-4 1-15,-1-1-4 16,1-10-1-16,-1 5-1 0,1-9 1 15,5 4-2-15,0-5 2 16,0 1 0-16,0-1 1 16,0 0-2-16,0 1 1 15,0-1 2-15,5 1 2 16,1-1-3-16,5 0-1 16,0 1-1-16,5 4 1 15,-5 0-4-15,6 1 0 16,-6-1 1-16,11 6 0 15,-5-1 0-15,5 6 0 16,0-1 0-16,5 5 2 16,-4 0-3-16,5 5 0 15,-6-5 3-15,0 4 1 16,0 1-1-16,0 5 1 16,0-1-4-16,-5 6 0 0,-6-1 3 15,0 11 3-15,0-1 0 16,-6 1 0-16,1-1-1 15,-1 1 2-15,-5-6-1 16,-5 6 0-16,-1-5 1 16,-16-6 1-16,6 1-3 15,-29 0-1-15,12-6-6 16,-16-4 0-16,9 0 5 16,2-5 6-16,5 0-11 15,-1 0-2-15,7 0-44 16,5 0-20-16,5 0-69 15,6-10-29-15,0 6-16 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24 220 0,'6'-14'85'0,"-6"14"-46"0,6-10-6 0,-6 10 31 0,0 0-9 16,0 0 0-16,6 0-11 16,0 0-3-16,-1 10-23 15,1-1 5-15,0 16 1 0,-6-1-12 16,6 6-7-16,-6-6-1 16,0 2-1-16,0-2-19 15,0 1-9-15,0-6-60 16,0 1-25-16,0-5-53 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2.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45 252 0,'-28'-35'93'0,"28"35"-50"0,-11-10-46 0,5 10 19 15,6 0-34-15,0 0-10 16,11 5-35-16,0-5-14 16,6 15-2-16,-6 0 0 15</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3.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80 260 0,'6'-15'99'0,"-6"15"-54"0,11-10-20 15,-11 10 33-15,5-5-11 16,1 1 0-16,-1-1-16 15,1 0-4-15,-1-5-16 16,1 5-2-16,5-5-2 0,0 5-6 0,5 0 0 16,-5 1 3-16,6 8 2 15,0-4-2-15,5 10-1 16,-6 0 3-16,1 5 3 16,-1-5-2-16,-5 14-2 15,0-3 2-15,-5 3 2 16,-6-4 0-16,0 9 0 15,0-4-3-15,-6 14 1 16,1-10-2-16,-1 11 2 16,1-10 2-16,-1-1 5 15,1-4 1-15,5 4 3 16,0-4-1-16,11 5-1 16,-6-5-4-16,12 4-2 15,-1-5-4-15,11 6 1 16,-5-6-2-16,11-4 0 15,-5 1-1-15,5-7 2 0,-6 1-1 16,1-5 0-16,-6-1-17 16,0-4-6-16,-6 0-46 15,-5 0-21-15,0-5-53 16,-5 5-23-16,-1 0-5 16</inkml:trace>
  <inkml:trace contextRef="#ctx0" brushRef="#br0" timeOffset="610">160 435 176 0,'-5'0'66'0,"5"0"-36"0,-6 0 4 0,6 0 31 16,0 0 0-16,0 0 3 15,0-5-9-15,0 0-1 16,0-5-33-16,0 5 8 0,6-5 2 16,-1 1-8-16,6-1-1 15,-5 5-6-15,10 0-3 16,-5 0-7-16,6 0-4 15,-1 0-6-15,1 5 0 16,-1 0-60-16,0 0-24 16,0 0-108-1,12 0-62-15,-6 0 116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53 228 0,'-10'-34'85'0,"10"34"-46"0,-11-19-21 0,5 19 23 15,6 0-8-15,0 0 0 16,0 0-5-16,0 0-3 15,0 9-13-15,0 1 8 0,6 20 6 16,-1-6-3-16,1 30-1 16,-1-10-1-16,0 20-1 15,-5-5-3-15,0 14 0 0,0-9-7 16,5 19-4-16,1-14 1 16,-1 20 0-1,-5-16-3-15,0 11-1 0,0-16-1 16,0 1 1-16,0-15-33 15,0-5-12-15,0-5-47 16,0-5-21-16,0-10-22 16,0-4-36-1,0-6 62-15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30 224 0,'6'-24'85'16,"-6"24"-46"-16,0-10-30 0,0 10 19 0,0 0-10 15,0 0-3-15,0 10 0 16,0-1 1-16,5 16-9 16,0-5-6-16,-5 10-2 0,0-1-15 15,0 6-4-15,0-5-65 16,0-6-64 0,0-4 42-16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84 0,'-14'-22'33'0,"14"22"-18"0,8 5-33 0,-8-5-2 16,6 11-11-16,-6 0-4 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8.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 0 168 0,'11'0'63'0,"-11"0"-34"0,6 0-19 0,-6 0 20 0,0 0-1 15,0 0 3-15,0 0 5 16,0 0 1-16,-6 5-20 16,1-5 1-16,-6 9-1 0,0 1 1 15,-6 15 1-15,6-6-3 16,0 12 0-16,0-7-12 15,11 6-2-15,0-6-5 0,6 6 0 16,-1-6 2-16,23 2 0 16,-6-2-3-16,22-9 0 15,-11-1 6-15,17-4 3 16,-6-5-52-16,0-10-23 16,-6 5-71-1,-5-15-36-15,-5 6 91 16</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6.8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172 109 104 0,'11'-20'41'16,"-11"20"-22"-16,6-10-5 0,-6 10 17 0,0-4 9 16,0-1 8-16,0-5-4 15,0 5-2-15,-6-5-23 16,6 0 2-16,-5 1 2 0,-1 4-3 15,-10 0-2-15,5 0-6 16,-6 0 0-16,6 0-9 16,-5 5-2-16,5 0 1 15,0 5 1-15,0 0-1 16,0 5-2-16,0-1 3 16,-1 11 0-16,1 0 3 15,6 9 1-15,-1-4-1 0,1 9 1 16,-1-5 0-1,6 10 3-15,0-9-3 0,6 4-2 16,-1-3-2-16,1-2-3 16,-1-5 1-16,18 1-1 15,-7-6 4-15,6-9 2 16,0 0 4-16,6-10 1 16,-6 0-1-16,11-15-1 15,-6 1-5-15,-5-16-1 16,0 6 3-16,-5-10 3 15,-6 3 2-15,-5 2 1 16,-1-1-2-16,-10 1 1 16,-1 4-6-16,-5 1-1 15,0 4-4-15,0 1-1 0,0-1-6 16,0 5-3-16,5 1-54 16,1 9-22-16,-1 0-32 15,6 5-12-15,0 0 16 16</inkml:trace>
  <inkml:trace contextRef="#ctx0" brushRef="#br0" timeOffset="764">647 79 116 0,'0'-14'46'0,"0"14"-24"0,0-5-4 0,0 5 20 16,-5 0 5-16,5 0 4 15,-6 0-8-15,6 0-1 16,-5 0-22-16,-1 0 4 0,1 0 1 16,-1 0-5-16,-5 0-1 15,6 0-9-15,-6 10-4 16,5-1-1-16,1 6-1 16,-1 0-3-16,1 4 2 0,-1-4-1 15,6 5 0-15,0-6 4 16,0 6 3-16,0 0-2 15,6-1 0-15,-1-4 1 16,12-5 0-16,-6 0 2 16,5-10 1-16,1 0 1 15,-1-10 2-15,1 5 1 16,-1-15 3-16,-5 1-1 16,0-1 2-16,-5 0 1 15,-1 1 2-15,1 4-1 16,-6 0 1-16,0 6-7 0,-6 4-4 15,1 0-4-15,-1 5 0 16,1 0-4-16,-1 19-2 16,1-4 2-16,-1 15 2 15,1-6-5-15,10 15-1 16,-5-4 4-16,11 15 2 16,0-6 3-16,12 19 0 15,-7-9 0-15,12 5 2 16,-6-5 6-16,0 5 2 15,0-5 12-15,-22 4 6 16,0-9-5-16,-22 5-4 16,0-9-9-16,-17-1-4 15,6-4-5-15,-55-6-2 16,16-5-8-16,-33-4-4 0,22-6-17 16,6 6-9-16,10-1-39 15,12-4-15-15,6-5-52 16,16-5-23-16,5-6 32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0 305 88 0,'16'5'35'0,"-16"-5"-18"0,11 29 4 16,-11-24 17-16,6 11-1 16,-1-2 1-16,1 6-6 15,-1-5-2-15,1 4-17 16,-1-4 5-16,1 0 3 0,-1-6 13 15,1-4 6-15,-6 0-13 16,0-10-3-16,0 0-12 16,-6-19-5-16,6 4-2 15,-11-14 1-15,6 5 8 16,-6-11 5-16,5 10 4 0,1-9 1 16,-1 5-5-1,1-1 1-15,-1 6 0 0,6 0 0 16,0 3-9-16,6 6-2 15,-1 1-1-15,12 4 0 16,-6 0-2-16,11 6-1 16,-6-1-3-16,12 5-2 15,-6 0 1-15,5 5-1 16,-4 0-22-16,4 5-8 16,-5 0-40-16,0 5-18 15,0-1-35-15,0 1-15 16,-5 0 25-1</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1.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44 244 0,'0'-5'90'0,"0"5"-48"0,0-5-12 0,0 5 31 16,0 0 0-16,0 0 0 15,-6 0-20-15,1 0-10 16,-6 0-18-16,5 0-4 0,-5 10 1 15,6-1-4-15,-7 6-1 16,1 0 0-16,6 9-1 16,-1 1-2-16,6 9-2 15,0-4 3-15,0 4 0 16,0-5-1-16,11 6-2 16,-5-6 3-16,11-5 0 15,-1-4 3-15,6-15 3 16,-5 0 5-16,5-20 3 15,-6 0-5-15,-5-14-2 16,0 5-3-16,-11-6 0 16,0 1-4-16,0-1-2 15,0 6 0-15,-5-1-1 0,-1 6-9 16,1-1-2-16,5 5-34 16,0 6-15-16,0-1-38 15,0 5-13-15,0 0-18 16,0 5-38-1,0 0 58-15</inkml:trace>
  <inkml:trace contextRef="#ctx0" brushRef="#br0" timeOffset="405">289 78 200 0,'6'0'74'0,"-6"0"-40"0,16 5-11 0,-16 0 26 16,-5 0-10-16,-1-5-2 15,6 9-13-15,0 1-2 16,11 10-13-16,-5-5 10 0,16 14 7 16,-6-5-1-16,24 11 3 15,-7-6-5-15,16-9-2 16,-10-1 2-16,0-14 0 15,-6 0 1-15,5-15 2 16,-5 5-3-16,-5-19-2 16,-6 4-5-16,-5-9-2 15,-6 4-8-15,-6-9-4 16,1 5-1-16,-6-1 1 0,0 6-1 16,0-1-1-16,0 6-15 15,0 4-7-15,0 0-40 16,0 6-17-16,0 4-25 15,0 5-9-15,0 0-20 16,5 5-26 0,1-1 71-16</inkml:trace>
  <inkml:trace contextRef="#ctx0" brushRef="#br0" timeOffset="1157">1201 83 176 0,'5'-5'68'0,"-5"5"-36"0,6-10 9 0,-6 10 31 15,0 0-5-15,0 0 0 16,0 0-16-16,0 0-4 0,-6 0-27 16,1 0 2-16,-1 0-1 15,1 0-5-15,-12 0 1 16,6 0-1-16,-6 0-1 0,1 0-3 16,-1 10-2-16,1-5-6 15,4 5-1-15,1-1-3 16,5 11-3-16,1-5 2 15,5 4 0-15,0 1 5 16,16 4 2-16,-4-4 0 16,10 0-1-16,-5-6-3 15,5 1-2-15,-5-5 5 16,5-5 4-16,0 0-1 16,0-10 1-16,-6 0-5 15,1-5-1-15,-6 0 1 0,-6-4 2 16,1 4 1-16,-6-5 3 15,0 5-1-15,-6 0 2 16,6 1-4-16,-5 4-2 16,-1 0-2-16,1 10-3 15,-1 0-2-15,12 14-1 16,-1-4 2-16,6 19 0 16,0-4 1-16,11 14 0 15,-5-5 0-15,5 10 0 16,-6-5 2-16,7 10 1 15,-7-10-1-15,1-1 1 16,-6-4 0-16,-6 0 3 16,1 1 1-16,-28-1 1 15,5-5-7-15,-49 10 0 16,16-5 1-16,-32 1 3 0,15-6-7 16,-33-5 0-16,12-4-9 15,-17-1-1-15,12-4-20 16,-1 4-9-16,11-4-29 15,6 5-13-15,11-1-58 16,11 10-22-16,4-4 18 16</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19.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358 73 204 0,'0'-44'77'0,"0"44"-42"0,0-24-8 16,0 24 27-16,0-5-4 16,0 5 3-16,0 0-19 15,0 0-6-15,-5 15-16 16,5-6 10-16,0 31 5 0,0-6 3 15,5 35 2-15,1-11 0 16,-1 21 2-16,1-11-7 16,-6 25-4-16,0-14-9 15,0 4-1-15,0-14-6 16,5 14-2-16,-5-14-5 0,0 9 0 16,0-14 0-16,6-1 2 15,-6-9-21-15,0-5-7 16,0-5-5-16,0-9-1 15,0-6-7-15,0-4-2 16,0-1-33-16,0-9-15 16,0-5-33-1,-6-10-50-15,6 0 57 16</inkml:trace>
  <inkml:trace contextRef="#ctx0" brushRef="#br0" timeOffset="350">72 936 208 0,'-23'-5'77'0,"23"5"-42"0,-16 5 5 16,10-5 35-16,-5 5 4 16,6 0 2-16,-1 0-22 15,1-1-11-15,5 1-28 16,0 0 7-16,11 0 6 0,0 0-2 15,11 0 2-15,0 0-10 16,22-5-2-16,-5 0-10 16,21-5-2-16,-10 0-1 0,0-5 0 15,-6 0-7-15,0 1 0 16,-6-1-1-16,1 5 2 16,-6 0-1-16,0 0-1 15,-5 0-24-15,-6 0-9 16,-6 0-36-16,1 1-16 15,-6-1-41-15,0 0-18 16,0 5-18 0</inkml:trace>
  <inkml:trace contextRef="#ctx0" brushRef="#br0" timeOffset="1026">843 113 244 0,'6'-49'93'0,"-6"49"-50"0,11-35 3 16,-11 30 39-16,0 1-14 16,0-1-5-16,0 5-22 15,0 0-7-15,0 5-22 16,0-1 6-16,0 21 3 0,0-5-4 15,0 14-1-15,0-5-9 16,0 30-2-16,0-10 2 16,0 25 1-16,0-16-1 15,0 26 1-15,0-21-4 16,0 16-2-16,0-11-2 0,-6 16 0 16,6-11-2-16,-5 10-1 15,5-9 3-15,-6-1 2 16,6-9-4-16,-5-5-3 15,5-10 1-15,0-5 2 16,0-10 4-16,-6-4 2 16,6-6-1-16,0-9-1 15,0 0-6-15,0-20 1 16,0 0 0-16,6-20 0 16,-1 1 0-16,6-15 0 15,-5 4 0-15,10 1 2 16,1 5-3-16,5-11 0 15,-6 6 1-15,6-5 0 16,1 5 0-16,-1 4 2 0,-6 6-3 16,6 9-2-16,-5 0 2 15,10 15 2-15,-5 0-2 16,0 15 0-16,0-5 1 16,0 14 2-16,0-4 1 15,1 14 1-15,-7-4-5 16,-5 9-1-16,0-5-4 15,0 0-1-15,-5-4-32 16,-1-6-11-16,1 1-52 16,-6-11-22-16,0 1-45 15,0 0-50 1,0-5 87-16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3.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24 139 196 0,'-11'-64'74'0,"11"64"-40"0,-5-29 13 0,-1 29 37 15,6-10-9-15,0 0-4 16,0 0-14-16,0 1-4 16,0 4-29-16,0 0-5 0,0 15-2 15,0-1 6-15,6 26 6 16,-1-6-12-16,6 30-4 16,-5-10-6-16,5 19 0 15,-6-4 0-15,6 10 1 16,-5-11 0-16,5 11 2 15,-6-15-1-15,1 4 2 16,-1-9-4-16,1-5-2 16,-1-5-2-16,1-4-3 15,-1-11 3-15,-5-5 0 16,0 1-4-16,0-20-1 16,0 0-4-16,6-20 1 15,-1 5-2-15,12-14 0 0,0-1 1 16,5-9 4-16,-5 5 1 15,5-1 3-15,0 6-3 16,6-1-2-16,-6 6-1 16,11 9 0-16,-6 0 5 15,6 25 1-15,1-6 4 16,-7 26 1-16,-4-6-1 16,-1 15 1-16,-5-5-4 15,-1 6 0-15,1-6-28 16,-1 0-12-16,-5-10-64 0,0-4-25 15,0-1-57 1,6-9-45-16,-6 0 102 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5.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0 176 164 0,'5'-25'63'0,"1"25"-34"0,5 10-14 0,-11-5 18 16,5-5 6-16,-5 0 3 16,0 0-5-16,0 0-2 15,6 0-20-15,-6 0 0 0,5 0 1 16,1 0-6-16,-1 0-3 15,6 0-4-15,0 0-3 16,0 0 3-16,6-5 0 16,-6 0-4-16,6 0 1 15,-6 0 2-15,0-10 3 16,0 6-2-16,-6-10 0 16,1-10 1-16,-6 9 0 15,0 5 2-15,-6 1 1 16,1-1 1-16,-6 10 0 0,0 0 0 15,-6 15 2-15,6 0 10 16,-6 19 7-16,6-4 1 16,0 18 1-16,0-9-5 15,0 15-3-15,6-5-11 16,10 5-6-16,6-10-3 16,6-5-1-16,-1-5 2 15,18-9 1-15,-7-6-21 16,23-9-8-16,-12 0-64 15,23-20-29-15,22-4-53 16</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4.6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253 123 212 0,'-11'-44'82'0,"11"44"-44"0,-6-30 0 0,6 26 32 16,-5-1-16-16,-1 0-6 15,1 5-24-15,5 0-7 16,0 19-11-16,0-4 11 0,0 29 9 16,0-5-3-16,5 30 1 15,1-10-2-15,-1 34-2 0,1-20-10 16,-1 16-6-1,1-16-3-15,5 15-1 0,0-14 2 16,0 4 3-16,0-9-31 16,0-6-14-16,-5-9-35 15,-1-14-16-15,1-6-17 16,-1-10-8-16,1-4 8 16</inkml:trace>
  <inkml:trace contextRef="#ctx0" brushRef="#br0" timeOffset="285">59 902 176 0,'-22'-44'68'0,"22"44"-36"0,-17-5 7 0,12 5 30 15,-1 0 9-15,1 0 5 16,-1 0-8-16,6 0-2 16,0 0-40-16,0 0-1 0,0 0-3 15,0 0-1-15,11 0 3 16,0 0-8-16,12 0-4 15,-7 0-11-15,23-5-3 16,-6 0-3-16,12-5 1 16,-1 6-4-16,6-6 0 15,-12 0-23-15,-5 0-12 16,6 0-30-16,-12-4-11 16,1 4-30-16,-6-5-12 15,1 0-29 1,-1-4-25-16,-5-1 80 0</inkml:trace>
  <inkml:trace contextRef="#ctx0" brushRef="#br0" timeOffset="720">634 108 196 0,'-5'-44'74'0,"5"44"-40"0,-6-24 4 16,6 24 32-16,0-10-14 15,0 5-3-15,0-5-13 16,0 5-2-16,0 0-22 15,0 0 2-15,0 10 0 0,0 0-2 0,0 15 1 16,0-5 2-16,0 24 0 16,0-5-2-16,0 35 0 15,0-15-5-15,0 24 0 16,0-5-5 0,0 16-2-16,0-16-2 0,0 10 0 15,0-14-2-15,0 0 2 16,0-11-2-16,0-9-1 15,0-4-4-15,6-16-2 16,-1-5-6-16,1-28-3 16,-1-1 2-16,12-15 0 15,-6 5 5-15,5-9 5 16,1-1 0-16,0 6 1 16,-12 4 0-16,17 5-2 15,-5 5 3-15,6 15 2 16,-7 0 4-16,6 19 2 0,-5-4-8 15,-1 14-1-15,1-5-22 16,-1 10-9-16,-5-9-58 16,0-1-24-16,-5-5-44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6.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9 288 0,'6'-14'107'0,"-6"14"-58"0,0 0-37 16,0 0 26-16,0 5-20 15,0 0-5-15,-6 14 3 16,6-4 3-16,0 14-9 16,0-4 3-16,6 25 3 0,-1-11 7 15,17 15 3-15,-5-10-16 16,10 5-5-16,-5-9 2 0,17-6 3 16,-11 1 10-16,16-30 7 15,-5 0-3-15,5-30-2 16,-11 10-6-16,1-19-2 15,-7 5 3-15,-10-12 1 16,-1 7-3-16,-10-5 1 16,-1 10-7-16,1-1-3 15,-6 6-3-15,0 4 0 16,0-1-9-16,0 7-1 16,0-1-23-16,0 10-8 15,0 0-31-15,-6 5-13 16,6 0-41-16,0 5-15 15,0 0-8 1</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21 260 0,'11'-10'96'0,"-11"10"-52"16,6-6-27-16,-6 6 27 0,0 0-5 16,0 0 1-16,0 0-2 15,0 0-2-15,0-5-19 16,0 5 7-16,-6 0 6 0,1 0-10 15,-1 0-1-15,1 0-11 16,-1 5-5-16,0-5 2 16,1 6 1-16,-1-1-5 15,1 0 0-15,-1 1 1 16,6-1 3-16,0 0 0 16,6 0 2-16,-1 0 5 15,1-5 4-15,-1 0-4 0,-5 0-2 16,0 0-3-16,0 0-2 15,0 0-10-15,0 0-4 16,0 0-57-16,-5 0-26 16,-1 0-90-1</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8.6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24 288 0,'11'-14'107'0,"-11"14"-58"0,0-10-35 0,0 10 28 16,0 0-19-16,0 0-2 15,0 5 0-15,0 0 1 16,-6 14-11-16,1-4 15 0,-13 19 8 16,13-4-3-16,-6 14-1 15,0-5-5-15,-6 20-2 16,5-10-12-16,-4 15-7 16,5-10-5-16,-1 5 0 15,0-5-43-15,-4-5-18 16,5-10-68-16,11-9-30 15,0-6 12 1</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27.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16 256 0,'5'-14'96'0,"-5"14"-52"0,0 0-10 0,0 0 34 16,-5 5-24-16,5 0-8 16,0 9-8-16,0-4-1 15,0 15-15-15,0 0-2 0,0 24 0 16,0-10-4-16,5 21 2 15,1-11-5-15,0 16 0 16,-1-11-10-16,1-4-3 16,-1-1-46-16,1-10-18 15,-1-9-41-15,1-5-16 16,-1-6 17 0</inkml:trace>
  <inkml:trace contextRef="#ctx0" brushRef="#br0" timeOffset="260">66 135 384 0,'-16'0'143'0,"16"0"-78"16,-6 0-36-16,1 0 41 0,5 0-16 16,0 0-2-16,11 0-5 15,0 0-2-15,22-5-25 16,-6 5-1-16,7-5 0 0,-7 0-11 15,13 0-2-15,-7 1-4 16,11-1-2-16,-6 5-8 16,1 0-5-16,-6 0-24 15,-5-5-9-15,-1 5-29 16,1-5-12-16,-6 5-31 16,-6 0-11-16,1 0-28 15</inkml:trace>
  <inkml:trace contextRef="#ctx0" brushRef="#br0" timeOffset="591">61 644 288 0,'-33'40'107'0,"33"-40"-58"0,-22 10-7 0,16-5 42 0,6-1-33 16,0 1-11-16,11 0 7 15,-5 0 5-15,32-5-27 16,-5 0 13-16,11 0 3 0,-5 0-8 16,28-5-4-16,-12 0-15 15,34 0-6-15,-18 1-5 16,12-1-3-16,-11 0-10 15,-5 0-4-15,-12 0-33 16,-6 0-12-16,-16 0-64 16,6 0-26-16,-11-1-41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6.5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4264 454 40 0,'-27'-34'16'0,"10"29"-8"0,1-5-7 0,-1 10 5 15,-5 0-3-15,-11 0 0 16,-11 0-1-16,-17 5 1 16,-16-5 7-16,-22-5 3 15,-6 0 0-15,-5 0 0 16,-17 5-7-16,-11-5-2 16,-16 0-2-16,0 1 1 15,-6 4-2-15,-11 0-1 16,0 0 7-16,0 0 3 15,11 14-5-15,-11 6-3 16,-5-1-1-16,5 6-1 0,6 24 0 16,9 15 0-16,2 4-3 15,-6 1 2-15,11-1 1 16,6 1 2-16,16 9-1 16,12 11-1-16,-7 13-2 15,6 16-1-15,23-5 6 16,5-10 3-16,16 4-3 15,33 1 0-15,23 5-1 16,27 9 1-16,22-4 0 16,11-5 3-16,28-25 1 15,16-5 1-15,39 0-2 16,10-9 1-16,23-5-2 16,28-1 0-16,16-4-3 15,16 0 1-15,29-6 0 0,5-14 5 0,27-4 3 16,17-11-2-16,5-9 2 15,16-11 0-15,7-13 3 16,26-6-3-16,-4-15 1 16,26 1-5-16,-9-1 1 15,10-4-5-15,5-1-2 16,1-4 0-16,5 5-1 16,-6-6 2-16,6 1 1 15,0 5-4-15,6-1 1 16,5-9 0-16,-6 5 2 15,-21-10-1-15,-12 0 2 16,-11-10-2-16,-16-5-1 0,-11 0 3 16,-34-4 0-16,-20-1 3 15,-29 10 1-15,-11 5-1 16,-33 0-1-16,-28 5-1 16,-27-10 2-16,-22 0 6 15,-28-10 2-15,-22-9-3 16,-27-15-1-16,-28-1-9 15,-33-4 0-15,-39 5-3 16,-38 0 0-16,-34-5 2 16,-59-15 0-16,-29-14 0 15,-33 14 2-15,-32 0-6 16,-35 15 1-16,-15 15 1 16,-44 9 3-16,-6 5-2 15,-105-19-2-15,17 19 2 0,17 1 2 16,16-1 0-16,26 15-1 15,13 5-2-15,21 9 1 16,23 26-23-16,5 4-10 16,28 19-37-1,-11 11-57-15,16 14 28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3.2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3879 436 4 0,'-16'-14'5'0,"10"9"-2"0,1-5-6 16,-1 5 2-16,-5 0 3 15,0 0 1-15,-11-4-1 16,-5-1-2-16,-12 0 1 16,-11 0-1-16,-10 0 0 15,-17 5 0-15,-1 1 0 16,-5 4 0-16,0 4 4 16,-5 1 2-16,-11 0 2 15,-12-5 0-15,-4 5-7 16,4 0 0-16,-4 5-1 15,4 5 2-15,-10-6-3 16,-6 1 0-16,6 0 1 0,5 0 0 16,6 9 0-16,-6 6 0 15,-5-1 0-15,-11 1 0 16,5 4-3-16,6 6 2 16,10 4 1-16,7 20 0 15,-1 14-3-15,-5 5 2 16,5 1 1-16,-5 9 0 15,11-19 0-15,10-6 2 16,7-4-3-16,10 5-2 16,6 0 10-16,11 19 5 15,0 5-3-15,5 5-3 16,6-5-6-16,5-4 0 0,12-6 0 16,10 0 2-16,12-4 5 15,10 10 6-15,6 4-3 16,11 1 2-16,11-1-3 15,11-10 2-15,12 1 3 16,15-6 1-16,17-4-6 16,6-6-3-16,5-4 1 15,12-5 2-15,10 5-2 16,22 9 1-16,12-9-3 16,4-10 2-16,18 0-4 15,60 5 0-15,-22-15-1 16,5-4 1-16,12-1 0 0,-12 0 3 15,-10-9 1-15,16 4-1 16,5-9 1-16,-16-6-2 0,18 6 0 16,26-10-1-16,-17-5 2 15,17 9-3-15,6-4-2 16,-11-5 2-16,10 5 0 16,-5-10-1-16,-11 0-2 15,22 5 3-15,-22-10 0 16,-16 0 1-16,10 0 0 15,6-10 4-15,-5-9 5 16,22-5 2-16,-1-11 0 16,12-4-5-16,16-10-4 15,-16-4-3-15,-6 9-3 16,-6 4 5-16,-27 1 4 0,-27 5-10 16,-6 10-1-16,-11 4 3 15,-23-4 1-15,-26 4 0 16,-16 1 1-16,-13 4 4 15,1-9 4-15,-17-10 0 16,0-5 1-16,-16-15-2 16,-6-10 1-16,-16-4 0 15,-17 4 3-15,-16-4-1 16,-17 4 2-16,-11 0-10 16,-22 1-6-16,-17-11-2 15,-22-20-1-15,-10-13 0 16,-12-1 0-16,-11 10 0 15,-21 10 3-15,-34 10-2 16,-23-1 1-16,-16 1-7 16,-32 0-4-16,-17-5 0 15,-22 4 2-15,-11-9 2 0,5 5 3 16,-16 10 2-16,0 4 2 16,-6 10-1-16,-27-9-1 15,-28 4-4-15,-32-4 0 16,-18-6 2-16,28 6 3 15,23-5-3-15,-1 4 0 16,17 20-17-16,-6 5-8 16,17 15-25-1,-11 14-52-15,-6 15 18 16</inkml:trace>
  <inkml:trace contextRef="#ctx0" brushRef="#br0" timeOffset="5044">19723 1157 112 0,'-5'-88'44'0,"-6"63"-24"0,-6-9-17 16,6 24 10-16,-5 0-13 16,-1 0-2-16,-5 1-8 15,-6 4-2-15,-10 0 7 16,-34 5 2-16,-27-10 0 16,-17 0 2-16,-11 0 1 15,-38-9 0-15,-28-1 0 16,-5 5 2-16,-45-4 5 15,1-1 4-15,5 20-6 0,-28 5-1 16,11 10-4-16,11 14-1 16,-11 15-1-16,6 10 0 15,17 15 0-15,-6-5 0 16,11 9 2-16,11 10 2 16,33 30-3-16,11 10 0 15,11-6-1-15,17 1 0 16,22-1 2-16,27 16 2 15,28 19-1-15,33-14-1 16,33-16-2-16,33-4 1 16,22-6 7-16,33 6 4 0,44 9-1 15,34-4 2-15,21-15-8 16,56-5-2-16,27-10 3 16,49-5 2-16,18-10-2 15,43-9-1-15,45-1 3 0,22-14 3 16,44 5 5-16,32-5-6 15,28-5-2-15,6-10-1 16,5-9-1-16,6-6-2 16,11-4-2-16,-33-10 1 15,-6-15 1-15,-6-15 1 16,-32-4 1-16,-21-16 6 16,-24 1 4-16,-32-15-1 15,-29 5 0-15,51-10-3 16,-83-9-1-16,-56-6-5 15,-48-19-3-15,-57-14 4 16,-48-6 1-16,-45 10 4 0,-49 15 4 16,-39-15-10-16,-61-25-2 15,-38-19-4-15,-44 10-2 16,-67 10 0-16,-38 4 3 16,-60 1-2-16,-29-21 1 15,-59-4 0-15,-51 19 0 16,-5 6 0-16,-22 24 0 15,-5 10 2-15,-29-5 2 16,-10 4-3-16,-6 21-2 16,17 14 4-16,-11 10 1 15,27 19-11-15,1 11-7 16,10 14-20-16,28 19-7 0,17 20-42 16,38 1-22-1,50-26 54-15</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44.9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451 72 0,'22'-14'27'0,"-22"9"-14"16,0-5 2-16,-5 10 15 0,-1-5-16 16,-5 0-7-16,-11-5-5 15,-11-4 0-15,-17-1-3 16,-10-10 0-16,-12-4 3 16,-11 0 1-16,-10-6-1 15,-29-4 1-15,-21-5 2 16,0 5 2-16,-6-5-3 15,-17 4-1-15,-10 6 1 16,0 5 2-16,5 19-3 16,-11 5-2-16,6 10 0 0,5 10-4 15,11 14 0-15,-11 15 2 16,-16 5 0-16,10 10-2 0,12 0 2 16,10-5 1-16,-4 4 0 15,4 6-3 1,17 10 2-16,12 14 1 0,15 15 2 15,18 0-1-15,10-15 2 16,17-5-4-16,16 5-2 16,12 5-1-16,10 15 3 15,17 0 0-15,11 0 3 16,17-10-3-16,10-5-2 16,28 0 6-16,22 10 3 0,23 0 1 15,10 0 3-15,22-1-1 16,34-4 0-16,10-9 1 15,11-11 1-15,28-9-5 16,6-11-4-16,5-4 1 16,33 0 0-16,-17-5 1 15,12 0 2-15,22-10-1 16,-6-4 2-16,22 4-2 16,0-10 2-16,22 1 2 15,0-11 5-15,17-4-6 16,5 0 0-16,12-15-2 15,4 0-1-15,18-10-1 16,-6-5 0-16,-6 1-5 16,6-6-1-16,-17 0 5 15,28-4 3-15,-23-1-3 16,23-4 0-16,-11 0 1 0,16-1 0 16,-16 1 2-16,22-1 1 15,-28-9-1-15,6-5-1 16,-28-10-6-16,-27-5 1 15,-17-9 2-15,-55-1 1 16,-38 1 1-16,-39 4 0 16,-34 0 13-16,-32 10 8 15,-28-4-8-15,-33-6-4 16,-22-10-11-16,-27-9-3 16,-39-10 0-16,-34 0 0 15,-32 0 1-15,-39 9 0 16,-33 6-3-16,-71-10 2 15,-45-10-6-15,0 0 0 0,-43-20-2 16,-7 15 3-16,-26 0 4 16,-12 15 1-16,-17 0-2 15,-10 19 2-15,-1 11 3 16,-32-11 1-16,-17 10-4 16,11 5-1-16,-28-4 1 15,23 14 0-15,-1-1 1 16,28 6 0-16,33 5 0 15,33 9 0-15,17 11-42 16,33 14-17-16,-6 5-56 16</inkml:trace>
  <inkml:trace contextRef="#ctx0" brushRef="#br0" timeOffset="4819">19409 936 96 0,'0'-78'35'0,"-11"48"-18"0,-5-9-13 16,5 10 10-16,-6 4-8 16,-10 6-3-16,-12-1-5 15,-22 5-1-15,-27-4 4 16,-11 4 3-16,-17 10-6 16,-27 0-3-16,-22 0 7 15,-17 5 5-15,-22 5 1 16,-22 0 1-16,0 15-3 15,-22 4-1-15,-17 6 1 16,12 9 1-16,-23 5-1 16,11 5 1-16,12 10-4 15,-17-10-2-15,16 0 0 0,12 5-1 0,-6 5 0 16,22 4-3-16,16 25 2 16,23 20-1-16,10 5 0 15,18-15 0-15,15 0 0 16,28 5 2-16,23 29 2 15,27 5-1-15,27-4 2 16,28-16-2-16,28 1 2 16,27-6 0-16,27 11 1 15,23-1 4-15,44 1 5 16,27-1-5-16,23-24-2 16,54-9 1-16,17-16 0 15,61-4-3-15,33-6-1 0,27-14-1 16,61 0 1-16,22-9 0 15,28-16 1-15,38-4 0 16,38-1 0-16,23 6 0 16,0-10 2-16,5-15-1 15,28-5 2-15,17 0-4 16,-6 0 0-16,-17 0 1 16,-27-5 0-16,-17-9-2 15,-33-1 1-15,-44-9 0 16,-22-1 1-16,22-9 2 15,-66-10 3-15,-77-25-2 16,-55-19 1-16,-45-14 4 16,-38-1 4-16,-55 0 1 15,-39 10 1-15,-49-20-5 0,-50-19-3 16,-49-5-8-16,-56 0-1 16,-55 24-6-16,-71-9-1 15,-67-10-2-15,-55-30 0 16,-60 15 2-16,-45 20 2 15,-32 19 2-15,-56-9 3 16,-27-10-2-16,-44-6 0 16,-17 21 1-16,17 9 2 15,-1 10-3-15,1 15 0 16,0 24 1-16,27 20 2 16,17 14-50-16,-12 20-19 15,23 30-42-15</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7.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819 126 172 0,'0'-34'66'0,"0"34"-36"0,-22-25 0 0,17 25 26 15,-6-10-15-15,-1 1-6 16,1-1-1-16,0 0 1 16,-6 0-19-16,6 0 0 0,-17 5 0 15,6 1-4-15,-11 8-2 16,6 1-3-16,-17 15-2 16,5-5-3-16,-22 24 1 15,5-10 0-15,-10 15 1 16,11-9-5-16,5 9 1 15,6-10-2-15,17 5-2 16,4-9-2-16,35 9 1 0,-7-5 3 16,34 10 1-16,-6-9 1 15,11 14 0-15,-11-10-3 16,17 5 2-16,-12-5 1 16,6 5 0-16,-4-10 13 15,-7 11 6-15,-6-6 15 16,-15 10 8-16,-7-5-13 15,-22 10-7-15,6-10-11 16,-27 5-5-16,5-5-3 16,-45 0-3-16,11-5-21 15,-10 0-11-15,11-4-37 16,5-1-16-16,11-5-39 0,17 11-15 16,5-11 26-1</inkml:trace>
  <inkml:trace contextRef="#ctx0" brushRef="#br0" timeOffset="527">1184 978 212 0,'0'-19'79'0,"0"19"-42"0,-11-20-21 15,5 20 22-15,1-5-5 16,-1 0 1-16,-10 1-8 16,5-1-4-16,-17 5-12 15,6 0-2-15,-11 14 2 0,5-4-8 16,-11 24-3-16,6-4-3 16,11 14 3-16,5-5 0 0,17 20 3 15,0-10-6-15,28 0 1 16,-6-10 1-16,11-14 3 15,-5-1 6-15,6-24 6 16,-7 0 13-16,-5-24 8 16,0 4-3-16,-11-19 2 15,0 9-10-15,-5-9-4 16,-1 5-14-16,-10-5-2 16,-1 4-43-16,-5 6-15 15,6 5-61-15,-6 4-24 16,5 5 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8:58.8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1122 132 0,'-11'-15'52'0,"11"15"-28"16,-6-5-6-16,1 5 20 0,5 5-17 15,0-5-6-15,0 5 4 16,0 0 2-16,0 19-11 16,0-4 14-16,-6 9 8 0,1-4-1 15,5 9 2-15,0-4-13 16,0 4-2-16,0-5-6 16,0-4-2-16,0-6-6 15,0-4-1-15,0-5 14 16,0-20 8-16,0 5-10 0,0-14-3 15,0 4-6-15,5-19 1 16,1 4-2-16,-1-9 0 16,1 5-6-16,5-10-1 15,-6 4 1-15,6-9 2 16,0 10-2-16,6 5-2 16,-6 4 2-16,0 6 2 15,0 0 0-15,6 9 2 16,-6 0 0-16,0 20 1 15,0 0-2-15,0 15 1 16,0-6 0-16,0 20 3 16,-6-4-1-16,1 9 2 15,-1-5-2-15,1 6 0 16,-1-6 1-16,-5 0 1 0,0-4-1 16,0-6-1-16,0-4-3 15,0-6 1-15,0-4-2 16,6-15-1-16,-1 0 1 15,12-14-1-15,-6 4 0 16,11-24 0-16,-6 5-3 16,12-15 2-16,-6 4 1 15,6 6 0-15,-6 5-3 16,5 5 0-16,-5-1-1 16,1 11 0-16,-1-1 5 15,0 10 1-15,0 0 2 16,1 25 2-16,-1-5-3 0,-6 24-2 15,1-4 0-15,-6 19-1 16,0-10 0-16,-6 15 0 16,1-10-20-16,-1 10-7 15,1-10-43-15,-1 0-20 16,-5-10-24-16,0-4-9 16,0-6 20-1</inkml:trace>
  <inkml:trace contextRef="#ctx0" brushRef="#br0" timeOffset="480">929 1117 200 0,'5'-20'77'0,"-5"20"-42"0,0-14-19 0,0 14 24 16,0 0-3-1,0 0 2-15,0 4-15 0,0 1-4 16,0 15-12-16,0-5-1 0,6 14 0 16,-1-4-3-16,17 9-3 15,0-5 0-15,23 1-1 16,-12-6 0-16,16-14 0 16,1 0 11-16,-6-15 5 15,-5 0 3-15,-6-24 1 16,-6 4-9-16,-5-9-2 15,-5 4-3-15,-1-9 1 16,-5 10-24-16,1-1-10 16,-1 1-34-16,-5 4-13 15,-1 6-32 1,1 9-46-16,-1 5 49 16</inkml:trace>
  <inkml:trace contextRef="#ctx0" brushRef="#br0" timeOffset="901">1928 999 212 0,'16'-14'82'0,"-16"14"-44"0,6-15-14 0,-6 15 29 16,0-5-9-16,0 5-2 16,-11-5-12-16,5 0-4 15,-10 0-15-15,5 0-4 0,-17 20-1 16,6-5-1-16,0 14 0 16,0-4-1-16,5 14 0 15,1-4-5-15,5 4-1 16,0-5 5-16,11 6 3 15,0-6 1-15,22 0 1 16,-6-4-2-16,17-5-1 16,-5-6-1-16,16-9 0 15,-5 0 0-15,-1-5 0 16,-5 0-18-16,0-15-7 16,-5 6-50-16,-6-6-19 15,0 5-43-15,0-5-33 16,-5 6 78-16</inkml:trace>
  <inkml:trace contextRef="#ctx0" brushRef="#br0" timeOffset="1668">2247 93 308 0,'0'-64'115'0,"0"64"-62"0,-5-19-29 0,5 19 33 15,0-5-14-15,0 0 0 16,0 5-18-16,0 0-7 16,0 5-11-16,0-5 4 0,0 14 2 15,0 1-2-15,0 19-1 16,0-4 0-16,0 19 1 16,0-5 1-16,0 10 2 0,0-5-1 15,5 14 2-15,1-9-8 16,-1 10-2-1,1-10-1-15,-1 15 0 0,1-16 0 16,-1 16 2-16,1-10-3 16,5 9 0-16,-6-9 3 15,2 0 3-15,-2-10-4 16,1 0-1-16,-1-5-2 16,1-5 1-16,-1-4-2 15,1-6 2-15,-1-5-2 16,-5 1 2-16,0-5 2 15,0-6 4-15,0 1-6 16,0-5-4-16,0 0 2 0,0-6 1 16,0 1 0-16,0-10-2 15,0 1-2-15,6-16 1 16,-6 0 1-16,6-19 2 16,-1 5-1-16,1-15-1 15,-1 10-2-15,6-5-1 16,0 9-1-16,0 1 3 15,-5 5-2-15,5 4-1 16,0 6 0-16,11 9 3 16,-6 0-2-16,12 10 1 15,-6 0 2-15,11 29 2 16,-5-4-1-16,5 14 2 16,-6-5-13-16,1 5-6 15,-6-4-35-15,0-1-17 16,-6-5-58-16,1 1-22 0,-1-6-19 15</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1.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298 882 168 0,'0'-39'63'0,"0"39"-34"0,0-15-8 16,0 15 25-16,0-5-6 15,0 5 1-15,0-5 3 16,0 0 2-16,-6 0-24 16,1 1 9-16,-1-1 4 0,1 5-6 0,-6 0 0 15,0 0-12-15,-11 9-3 16,-1 1-6-16,-10 5-3 16,6 0-2-16,-6 14 0 15,5-4-2-15,1 14-1 16,-1-5 3-16,12 15 0 15,-1-5-4-15,17 5 1 16,0-5 0-16,22 0 2 16,-5-5-1-16,16-9-1 15,-6-1 3-15,1-14 2 16,-6-5 7-16,0-30 4 16,0 5-2-16,0-34 2 15,-5 10-7-15,-1-34-3 16,-5 9-1-16,0-24-1 15,0 14-5-15,-5-24 1 16,-1 15 0-16,-5-20 2 16,0 20 1-16,0-10 3 0,0 14-3 15,0 1 0-15,0 14-3 16,0 6-1-16,0 9-37 16,0 9-16-16,0 6-68 15,6 10-27-15,-6 4-12 16</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2.3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22 985 168 0,'-22'-15'63'0,"22"15"-34"0,0 5-3 16,0-5 25-16,0 5-25 15,0 0-11-15,0 10-6 16,0-1 0-16,5 16-4 15,1-1 8-15,16 10 4 0,0-4-1 16,11-1 1-16,-6-5 2 16,18-4 0-16,-7-6 7 15,1-24 4-15,-6 1 1 16,0-31 1-16,-6 6-11 0,-5-20-3 16,6 10-8-16,-11-5-4 15,-6 4-1-15,-6 1 1 16,1 5-16-16,-6 5-8 15,0 4-46-15,0 5-19 16,0 1-43 0,0 14-53-16,0 0 58 15</inkml:trace>
  <inkml:trace contextRef="#ctx0" brushRef="#br0" timeOffset="451">601 990 336 0,'-6'-15'126'0,"6"15"-68"0,0 10-59 0,0-5 25 16,0 10-1-16,0-6 3 15,0 26 4-15,0-6 4 16,0 25-19-16,0-10-2 0,6 25 1 16,-1-11-6-16,1 21-2 15,-1-11-1-15,6 11-1 16,-5-16-16-16,5 11-4 16,-6-15-34-16,1 0-15 15,-1-6-39-15,1-8-17 16,-1-6-8-1</inkml:trace>
  <inkml:trace contextRef="#ctx0" brushRef="#br0" timeOffset="825">595 1073 272 0,'-17'-29'104'0,"17"29"-56"0,-5-35-19 15,5 31 36-15,0-11-26 16,0 5-9-16,5-5-14 16,1 1-6-16,5 4-5 15,-5 0-2-15,10 5 3 0,1 0 3 16,5 10 5-16,-6 0-4 0,23 10 2 16,-6-5 2-16,11 14 1 15,-5-4-8-15,5 4-2 16,-6-4-1-1,1-1 2-15,-6-4 14 0,-11 5 10 16,-6-6-1-16,-27 1 1 16,6-5-15-16,-28-5-6 15,0 0-9-15,-6-1-2 16,6 1-28-16,-5-5-12 16,4 0-52-16,7 0-22 15,5 0-52 1,5 10-41-16,6-5 92 15</inkml:trace>
  <inkml:trace contextRef="#ctx0" brushRef="#br0" timeOffset="1276">1146 132 316 0,'-11'-68'121'0,"11"68"-66"0,6-39-40 0,-6 34 31 16,5-5-25-16,-5 5-8 15,6 0 2-15,-1 5 1 16,6 15-7-16,-5-5 8 0,-1 29 3 16,1-5-4-16,-1 40 1 15,1-11-6-15,-1 25 1 16,1-14-1-16,-1 19 1 15,1-15-6-15,5 16-4 16,-6-16-8-16,1 0-4 16,-1-9-34-16,1-5-14 15,-1-10-43-15,1-6-16 16,-1-8-28-16</inkml:trace>
  <inkml:trace contextRef="#ctx0" brushRef="#br0" timeOffset="1691">1471 995 296 0,'6'-30'110'0,"-6"30"-60"0,5-5-32 0,-5 5 31 15,0 5-9-15,0 0 1 16,6 10-8-16,-1 0-3 16,6 14-16-16,-5-5-7 0,11 16-2 0,-1-6-3 15,1 0 1-15,-6-4-37 16,0-1-15-16,0-4-61 16,0-6-27-16,0 1-1 15</inkml:trace>
  <inkml:trace contextRef="#ctx0" brushRef="#br0" timeOffset="1827">1499 490 352 0,'-6'-10'132'0,"6"10"-72"0,0-5-110 0,0 5 2 15,6 5-71-15,-1 0-24 16</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45 200 0,'0'-15'77'0,"0"15"-42"0,5-15 5 0,-5 15 35 15,0-5-9-15,0 0-4 16,0 0-11-16,0 5-3 16,-5 0-26-16,-1 0-8 0,-5 5-3 0,6 0-5 15,-6 10-1 1,0 0-2-16,0 19 0 0,0-5 9 16,0 21 4-16,5-6-3 15,6 1-3-15,0-6-5 16,0-4-2-16,0-6 1 15,6-4 0-15,-1-6-2 16,6-4-2-16,0-5-4 16,11-10-2-16,-5 0-35 15,5 0-15-15,-6 0-48 16,-5-5-20-16,11 0-33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6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30 296 0,'-5'-30'110'0,"10"35"-60"0,2-5-17 0,-7 0 38 15,0 10-33-15,6 14-10 16,-6 6-16-16,0 15-4 16,0-11-4-16,0-5-5 0,0 16-2 15,0-10-58-15,0 4-24 16,0-10-76 0</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6.7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 36 0,'6'-15'16'0,"-6"15"-8"0,0 15-25 15,0-1-4-15</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1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259 100 312 0,'0'-21'118'0,"6"16"-64"0,-12-9-39 0,1 9 31 15,-1-5-10-15,1 5 10 16,-29-6-14 0,1 1-18-16,-1 5 3 0,6 15 0 15,-1 6-9-15,2 4-2 16,5 4-4-16,4 6-2 15,2 11 1-15,16-2-1 0,16 1 0 16,2-6 0 0,9-8 0-16,8-16 2 0,3-10 8 15,2-15 3-15,-7-16 2 16,-5-14 4-16,-6 6-9 16,-11 4-1-16,-4 6-16 15,-2 3-8-15,1 6-30 16,-6 1-13-16,0 3-41 15,0 6-17-15,5 1-31 16,1 4-24 0,-1 0 84-16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7.6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80 212 0,'6'5'82'0,"-12"0"-44"0,17 0-25 0,-11 0 24 16,0 5 1-16,0 4 4 16,6 11-1-16,-1 4-1 15,-5 1-21-15,6 4 6 0,-6-4 3 16,0-5-7-16,0-6-1 15,0 1-12-15,0-5-3 0,0-5-5 16,6-10-1-16,-6-5 1 16,5-10 0-16,1-10 0 15,-6-14 2-15,5-1-3 16,6 1 0-16,12-5-1 16,-6 0-2-16,-1 5 3 15,6 9 2-15,-5 6-2 16,-1 9-2-16,1 15 15 15,-1 15 6-15,2 9 3 16,-2 6 2-16,-5 14-4 16,12 0-2-16,10 15-7 15,-11 0-4-15,0-5-1 0,-5-10 1 16,0-5-27-16,-6-9-11 16,0-11-74-16,0 1-34 15,5-10-33 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9:0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166 837 188 0,'5'-15'71'0,"-5"15"-38"0,6-9 8 0,-6 9 31 15,0 0-8-15,0 0-2 0,0 0-7 16,0 0 0-16,0 0-30 16,0 0 3-16,-6 0 3 0,1 0-8 15,-17 0-4-15,16 0-6 16,-10 9-3-16,-1 1-4 15,-5 5-1-15,6 0-1 16,-1 9 2-16,0-4-3 16,6 8 0-16,0-3-3 15,6 4-1-15,-1-5 1 16,12 1 0-16,-6-5 0 16,11-1 0-16,0 1 0 15,5-6 0-15,1 1 0 16,5-5 2-16,-5 0 1 15,5-10 1-15,0 0-2 0,0-10 1 16,-6 0 0-16,1-14 3 16,-1 4-10-16,-5-4-2 15,0 4 5-15,-5 0 2 16,-1 6 1-16,1-1 1 16,-1 5-4-16,-5 10 0 15,0 0-4-15,0 15-1 16,0 0 3-16,6 14 1 15,-1-5-1-15,1 6 0 16,-1-6-1-16,7 6 3 16,-1-6-11-16,0-4-4 15,0-1-34-15,0-4-13 16,-6-5-42-16,17-10-16 16,-11 0-31-16</inkml:trace>
  <inkml:trace contextRef="#ctx0" brushRef="#br0" timeOffset="377">552 0 328 0,'0'-19'123'0,"0"19"-66"0,0 5-53 0,0-5 26 15,0 9-10-15,0 1-2 16,0 29-2-16,0-4 0 16,5 28-8-16,1-9 15 0,5 30 6 15,-6-12 3-15,6 26 1 16,0-15-14-16,6 25-4 15,-1-20-9-15,6-4-4 16,-5-11-19-16,5-5-6 16,-6-10-33-16,-5-9-12 15,-5-9-21-15,5-11-8 16,6-4 4-16,-6-6 3 16,-6-4-1-1</inkml:trace>
  <inkml:trace contextRef="#ctx0" brushRef="#br0" timeOffset="614">530 925 212 0,'-23'-14'82'0,"23"14"-44"0,-16 0 19 16,10 0 42-16,1 0-26 16,-1 0-9-16,6-5-10 15,0 5 0-15,11-10-29 16,0 0 3-16,12-5 3 0,-12 6-13 15,27 4-2-15,-10 0-10 16,5 0-2-16,0 0-48 0,5 0-23 16,-10 0-74-16,5 0-31 15,-5 0 7 1</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0 152 268 0,'0'-5'101'0,"0"5"-54"0,5 0-44 0,-5 0 23 15,6 0-8-15,-1 0-1 16,6 5 4-16,-5-5 1 15,10 5-11-15,-5 0 0 0,12 0 0 16,-6-5-6-16,5 0-3 16,0 0 3-16,0 0 4 15,-5 0-7-15,6-5-1 16,-7 0 1-16,1-10 3 16,-1 6 0-16,-5-6 2 15,0 0-4-15,-5 0 0 16,-1 1 1-16,-5-6 2 15,0 5-1-15,-5 1 2 16,-1-1-2-16,-5 10 2 16,0 0-2-16,-11 15 2 15,6-5 2-15,-7 10 2 0,7-1 1 16,-2 21 0-16,7-6 5 16,6 15 3-16,5-5-4 15,5 6-1-15,1-5-9 16,10-6-2-16,-4-5-2 15,5-4-2-15,0-6-10 16,5-14-6-16,0 0-32 16,5-15-14-16,2 5-58 15,4-14-25-15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7.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138 239 156 0,'-16'-40'60'0,"16"40"-32"0,-6-34 5 0,1 29 25 16,-1-5 3-16,0 6 2 15,6-1-10-15,0 5-3 16,0 9-28-16,0-4 5 0,6 44 3 15,0-9-1-15,10 28 1 16,-5-9-11-16,11 29-1 16,0-14-7-16,6 24 1 15,-1-15-5-15,1 5-2 16,-6-9-11-16,0 4-6 16,-6-15-23-16,1-4-10 15,-6-10-45-15,-5-10-19 16,-1-5-38-1,-5-24-29-15,0 0 84 0</inkml:trace>
  <inkml:trace contextRef="#ctx0" brushRef="#br0" timeOffset="359">22 381 248 0,'-16'-88'93'0,"16"88"-50"0,-6-64-11 16,6 59 35-16,0-20-22 15,0 1-5-15,6-5-13 16,-1 4-3-16,17-4-13 16,0 4-2-16,22 6-2 0,-5-1-1 0,22 10 1 15,-12 0 0-15,17 5 1 16,-5 5-4-16,-6 0-1 16,-5 0 1-16,-1 15 2 15,-4-5 10-15,-12 24 5 16,0-4 4-16,-17 24 4 15,1-5-4-15,-12 4-3 16,1-8-8-16,-34 13-4 16,6-9-5-16,-38 0-2 15,10-9-14-15,-5-6-8 16,5-5-23-16,6-4-11 16,6-1-54-16,4 1-21 15,7-6-17 1,16 11-32-16,0-6 71 15</inkml:trace>
  <inkml:trace contextRef="#ctx0" brushRef="#br0" timeOffset="1014">959 729 216 0,'0'-5'82'0,"0"5"-44"0,0-5-20 0,0 5 23 16,-5 0-1-16,5 0 0 16,-6 0-2-16,1 0-1 15,-6 0-20-15,0 0 3 0,0 0 3 16,0 0-3-16,-6 10-2 16,6-5-10-16,-5 9-5 15,5-4-2-15,0 10 1 16,0-6 1-16,5 11 1 0,1-6-2 15,5 6-2 1,0-5 3-16,5 9 0 0,-5-5-4 16,6 1 1-1,-1-5 2-15,6-6 1 0,0-4-4 16,6-10-1-16,-6 0-2 16,5-15 3-16,-5 1-2 15,0-11-1-15,0 1-2 16,0-1 1-16,-5 6 1 15,5 4 2-15,0 0 1 16,-6 5 3-16,-5 1-3 16,6 9-2-16,-6 0 2 15,0 19 0-15,0-4 1 16,5 9 0-16,1 1-9 0,5 4-4 16,0-4-22-16,6-1-10 15,-6-4-25-15,5-1-11 16,-5-4-7-1,6 0-43-15,-1-5 32 16</inkml:trace>
  <inkml:trace contextRef="#ctx0" brushRef="#br0" timeOffset="1740">1444 763 176 0,'11'-5'66'0,"-11"5"-36"0,0-5-4 16,0 5 23-16,0 0 4 16,0 0 6-16,0-5-2 15,0 5-1-15,0-5-30 16,0 5 2-16,-5 0 3 0,5 0-8 15,-6 5-1-15,6 0-11 16,-5 0-2-16,-1 0-5 16,1 5-1-16,-1 0-1 15,1 9-2-15,5-4 1 16,0 0 1-16,0-1-1 16,0 1-1-16,0-5-2 15,5 4 1-15,1 1 1 0,-1 0 2 16,1 0-1-16,-1-6-1 15,1-4 3 1,-1-5 2-16,1 0 0 0,0-5 2 16,-1 0 0-16,1-9 3 15,-6-1-3-15,0-5-2 16,0 1 2-16,0 4 0 16,0 0 1-16,0 6 0 15,0-1 0-15,0 0 2 16,0 5-3-16,0 0-2 15,0 0-5-15,0 10 0 16,0 0 0-16,5 15 0 16,-5-6-3-16,11 21 2 0,-5-6 1 15,10 15 0-15,-5-5 0 16,6 5 2-16,-1-4-3 16,1 9 0-16,-1-5 5 15,-5 5 2-15,-5-10 0 16,-12 0 1-16,1-5-2 15,-17 11 0-15,5-16-6 16,-32 10 1-16,10-9 0 16,-44 4 2-16,17-5-3 15,-22 6-2-15,22-6-7 16,0 5-2-16,11-4-31 16,5-1-11-16,6-4-39 15,11-1-14-15,5-4-55 16,6-6-40-16,6 1 90 15</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0.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213 142 308 0,'11'-35'115'0,"-11"35"-62"0,6-39-13 15,-6 34 41-15,0-5-19 16,0 6-3-16,-6-11-14 16,1 0-4-16,-12 5-23 15,6 1 1-15,-11 9-1 0,6 0-6 16,-6 19-2-16,5-4-3 15,-11 34-2-15,1-5-1 0,-1 25 0 16,6-10-5-16,17 25-1 16,-1-16-2-1,12 20 0-15,-1-9 0 0,17 0 0 16,-5-10-2-16,27-15 1 16,-11-10 1-16,17-34-1 15,-6-1 6-15,-6-28 3 16,-5-1 1-16,-16-24 0 15,-1 5 1-15,-32-15 1 16,10 9-1-16,-10-14-1 16,-1 10-10-16,1 0-2 15,-1 10-27-15,1 0-10 16,5 4-62-16,0-4-26 16,0 10-30-16,5 9-41 15,6 1 79-15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0 202 220 0,'0'0'85'0,"0"0"-46"0,6 0-15 0,-6 0 27 16,5 0-17-16,-5 0-7 15,11 0-1-15,0 0 0 16,11 0-13-16,-5 0 3 0,5 0 2 16,0 0-4-16,0 0 0 15,0 0-8-15,0-5-4 16,0 0 1-16,0-9 0 15,-5 4-1-15,-1-10-2 16,-5 1 3-16,-5-6 2 16,-1 5 2-16,-5 1 3 15,0-1 1-15,-11 6 3 16,0-1 2-16,-11 5 2 16,0 0-1-16,-6 20 1 15,6 0 2-15,-5 14 0 16,5 1 0-16,5 4 0 15,1-4-5-15,5 4-1 0,5-4-11 16,12 4-1-16,-6-4-2 16,16 4 0-16,1-5-5 15,10-4 1-15,-5-5-18 16,11-5-6-16,-5-1-29 16,0-4-12-16,-6 0-36 15,0-5-16-15,0 0-19 16,0-5-21-1,-6 0 74-15</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20 208 0,'11'-15'77'0,"-11"15"-42"0,0-5 3 0,0 5 32 16,-6 0-5-16,1 0-1 16,-6 5-19-16,5 0-5 15,-5 10-23-15,0 0 12 0,0 4 5 16,0 1 1-16,5-1 4 16,1 1-15-16,-1 9-4 15,6-4-10-15,6 4-4 16,-1-4-1-16,6-1-1 15,0-4-2-15,6-1-2 0,0-4-4 16,-1-5-2-16,1 0-22 16,-1-15-8-16,1 0-40 15,-1-15-13-15,-5 6-42 16,11-11-15-16,-5 6 12 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3.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84 264 0,'17'-44'99'0,"-17"44"-54"0,17-20-4 0,-17 20 36 16,5-10-15-16,1 0-6 16,-1 15-15-16,1 0-6 15,5 20-19-15,0-6-1 0,5 30 1 16,1-9-2-16,-1 43 0 15,-5-15-6-15,0 30 0 16,0-9-5-16,0 4 0 16,0-15-17-16,0 5-5 15,-5-9-24-15,-1-5-10 16,1-11-27-16,-1-14-10 16,1-4-34-1,-1-11-55-15,1-4 54 16</inkml:trace>
  <inkml:trace contextRef="#ctx0" brushRef="#br0" timeOffset="174">78 951 260 0,'-11'0'99'0,"11"0"-54"0,5 5 5 15,-5 0 42-15,6-5-21 16,-1 0-5-16,12 0-22 16,-6 0-7-16,11 0-21 15,-6 0-10-15,12-5-4 0,-6 5-16 16,5 0-3-16,1 0-57 15,0-5-24-15,-6 0-89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1.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41 348 0,'5'-29'129'0,"-5"29"-70"0,0-15-34 15,0 15 38-15,0 0-12 0,0 0-2 16,0 0-11-16,0 0-1 15,-5 15-21-15,5 0-5 0,0 19 0 16,0-5-3-16,0 41 3 16,0-11-6-16,0 24-1 15,0-9-2-15,0 10-2 16,0-15 1-16,0-1-1 16,0-9-18-16,0 6-5 15,0-11-38-15,0-1-15 16,0-8-40-16,0-11-16 15,0-4-10 1,5-10-17-16,-5-1 74 16</inkml:trace>
  <inkml:trace contextRef="#ctx0" brushRef="#br0" timeOffset="373">151 838 236 0,'5'-14'90'0,"-5"14"-48"0,6-15 2 15,-6 15 38-15,0-5-11 16,0 0-4-16,-6 0-14 16,6 0-4-16,-5 0-27 15,-1 0 0-15,-5 5 2 0,0 0-7 16,-5 15-2-16,5-5-6 16,0 10-1-16,0-6-5 15,5 16-2-15,1-6-5 16,10 16 0-16,-5-10 0 15,17 4 2-15,-6-5-1 0,11-9 1 16,-6-5 2-16,6-20 0 16,0 0 6-16,-11-10 4 15,0 1-3-15,-5-6 1 16,-1 0-1-16,-5-4 1 16,0 4-4-16,-5-5-3 15,-1 5-18-15,1 5-9 16,-1 1-41-16,1 4-20 15,-1 0-62-15,6 5-26 16,0 0 29 0</inkml:trace>
  <inkml:trace contextRef="#ctx0" brushRef="#br0" timeOffset="841">554 824 376 0,'-5'0'140'0,"5"0"-76"0,0 4-39 0,0-4 38 16,-6 5-25-16,6 0-9 16,0 10-11-16,0-5-2 15,0 4-9-15,0 1 0 0,17 16 3 16,-6-7-4-16,11 25-1 16,-6-10 4-16,1 15 2 15,-1-10 0-15,1 0 3 16,-6-4 6-16,-6 5 4 15,1-11 1-15,-17 5 2 16,0-10-11-16,-33 6-2 16,5-6-8-16,-27 2-2 15,11-7-4-15,-11 1-1 16,10-6-10-16,1-4-5 16,11 4-28-16,-1-9-11 15,7 0-88-15,5-10-37 16,5 0-15-16</inkml:trace>
  <inkml:trace contextRef="#ctx0" brushRef="#br0" timeOffset="1121">653 322 484 0,'-11'-30'181'0,"11"30"-98"0,-5 10-81 0,5-5 36 16,0-10-50-16,0 5-15 15,0 0-59-15,0 0-24 16,0 5-47-16,0 0-17 15,0 10 67-15,0-6 34 16</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0 428 176 0,'17'35'66'0,"-17"-35"-36"16,16 44-24-16,-16-34 17 0,6 4-1 15,-1 1 4-15,1 0 10 16,-1-6 7-16,-5-4-23 15,0 0 7-15,-5-15 3 0,-1 1-10 16,-5-21-1-16,6 6-5 16,-1-25 1-16,1 10-6 15,5-20-1-15,0 10 2 16,5-10 1-16,1 10-1 16,10 5-1-16,-5 5-8 15,11 9 0-15,-5 1 1 16,11 9 3-16,-6 6-9 0,11-1-2 15,-6 0-24-15,1 25-10 16,-6-5-32-16,0 19-12 16,0-4-22-1,-6 14-35-15,1-9 50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45 158 124 0,'22'-14'46'0,"-22"14"-24"0,17-15 14 0,-17 15 27 16,5-16 9-16,1 1 3 16,-1-9-7-16,1 4-5 15,-6 6-35-15,0 4 10 0,-11 0 3 0,5 0-17 16,-10 10-6-16,5 0-11 16,-6 20-5-16,5-1-4 15,1 11 1-15,0-6-4 16,6 12 1-16,-1-7-3 15,12 0 2-15,-1-4 3 16,12-10 3-16,-5-6 11 16,4-13 7-16,1-1-6 15,-1-25 0-15,1 6-3 16,-5-11 1-16,-1 5-8 16,-6-4-4-16,1 4-31 15,-1 6-14-15,-5 4-47 16,0 15-20-16,0 0-47 15,0 5-26-15,0 0 93 16</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5.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45 192 324 0,'-17'0'121'0,"17"0"-66"0,-5 15-58 16,-1-10 22-16,6 24-3 16,0-4 2-16,11 33 4 15,0-9 1-15,6 40-12 16,-6-16 4-16,5 40 3 0,1-15-4 16,-6 19 0-16,0-19-6 0,0 30-3 15,0-20-11 1,0-6-6-16,0-18-52 0,0-11-22 15,0-9-58 1,0-30-43-16,0-4 79 16</inkml:trace>
  <inkml:trace contextRef="#ctx0" brushRef="#br0" timeOffset="314">0 320 224 0,'17'-98'85'0,"-17"98"-46"0,39-89-30 0,-34 80 22 0,23-16-10 16,-6 5 0-16,22-4-6 15,-6 4 1-15,12 1-9 16,-6 4 2-16,6 15 4 0,-12 0 4 16,1 10 2-16,-6 0 5 15,0 9 2-15,-5-4 11 16,-6 19 6-16,-6-9-1 15,-5 14-1-15,-5-5-18 16,-23 5-6-16,6-4-11 16,-27 4-2-16,4-10-11 15,-15 1-5-15,5-6-32 16,5 1-13-16,6-6-59 16,6 1-26-16,5-5-9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9.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28 182 212 0,'-5'19'82'0,"5"-19"-44"0,5 0-33 0,-5 0 19 16,6 0-9-16,-1 0 2 16,6 0-4-16,-5 0 0 15,10 0-7-15,1 0 0 0,0 0 1 16,-1 0 1-16,1-10 0 15,-6 6-4-15,0 4-3 16,0 0 2-16,0-15 2 16,-6 0 2-16,1 0 1 15,-1 1-4-15,1-6-1 16,-1 0 3-16,-5 0 1 16,0 5 3-16,-5-4 1 15,-1 4 6-15,-10 5 1 16,5 0-7-16,-11 15-4 15,0 0-4-15,-6 25-3 0,6-6 5 16,-6 15 1-16,6-3 9 16,6 8 2-16,5-5-2 15,16 5-1-15,-5-10-8 16,17 2-2-16,-1-7-2 16,12-5 1-16,-6-4-4 15,0-10-2-15,0 0-29 16,6-10-14-16,-6 0-49 15,5 0-20-15,-5 0-18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0 252 192 0,'6'16'71'0,"-6"-16"-38"0,11 20-25 0,-11-16 16 15,5 6-1-15,1 0 1 16,-1 0 6-16,1 0 4 15,-1-5-18-15,1-1 13 0,-6-4 7 0,0 0-13 16,-6-9-2-16,1 4-18 16,-1-15-4-16,1 5 2 15,5-14 3-15,0 4-6 16,0 0 0-16,0 1 2 16,5-6 4-16,1 6 1 15,5-1 2-15,0 0-4 16,5 5-2-16,1 5-3 15,11-4-1-15,-6 4 2 16,11 5 2-16,-6 5-22 16,6 5-11-16,-5 0-49 15,-1 0-23-15,-5 0-19 16</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17 224 0,'0'-15'85'0,"0"15"-46"0,0-5-15 0,0 5 29 0,0 5-9 16,0-5-4-16,0 15-7 16,0-6-1-16,0 21-18 15,0-6 3-15,6 40 3 0,-1-10-7 16,6 28 0-16,-5-3-1 16,10 9 2-16,-5-15-5 15,6 11-3-15,-1-16-3 16,1 11-3-16,-1-12-21 15,-5-8-11-15,0-5-26 16,0-10-11-16,-5-5-27 16,5-14-10-16,0-6-7 15</inkml:trace>
  <inkml:trace contextRef="#ctx0" brushRef="#br0" timeOffset="302">28 775 248 0,'-11'0'93'0,"11"0"-50"0,-6 0-6 0,6 0 34 16,0 0-15-16,0 0-3 15,0 0-6-15,0 0 0 16,11-5-26-16,-5 0 1 0,16-5 2 15,-6 1-13-15,12-1-4 16,-6 0 0-16,27 0 0 16,-10 0-10-16,6 6-3 15,-12-1-35-15,0 5-13 0,-5 0-45 16,-1 0-17-16,-5 0-29 16,-5 5-28-1,-1-1 79-15</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06.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0 307 224 0,'0'20'85'0,"0"-20"-46"0,16 24-21 0,-16-19 25 16,11 20-11-16,0-6-3 16,13 25-4-16,-8-4-1 15,12 48-13-15,-6-14-2 0,1 24 1 16,-1-14-6-16,0 4 0 16,-6-15-35-16,7 1-17 0,-6-15-61 15,-6-20-63 1,0-5 57-16</inkml:trace>
  <inkml:trace contextRef="#ctx0" brushRef="#br0" timeOffset="282">173 244 212 0,'-17'-45'82'0,"17"45"-44"0,6-73 8 15,-6 63 39-15,5-9-25 0,1-6-12 16,5 5-22-16,0 6-9 15,5-1-10-15,2 0-1 16,4 10 4-16,-6 1 3 0,18 13 4 16,-6 1 0-16,11 10-1 15,-5-6 7-15,-7 16 3 16,-5-1 3-16,-5 6 2 16,-6-6-10-16,-17 0-3 15,1-4-17-15,-12-1-7 16,1 1-42-16,-6-6-17 15,-1-4-54-15,1 5-22 16,0-6-25 0</inkml:trace>
  <inkml:trace contextRef="#ctx0" brushRef="#br0" timeOffset="2127">256 38 136 0,'-11'-15'52'0,"11"15"-28"0,-11 5-2 16,6 0 20-16,-1 5 11 15,6-5 6-15,-6-5-7 16,0 0-4-16,1 14-27 15,-1-4 3-15,1 10 0 0,-1-11-4 0,1 11 1 16,-1-5-6 0,6 4-1-16,0 1-4 0,0-10-1 15,0 0-3-15,0-1 1 16,0-4-4-16,0 5 0 16,0 0 3-16,6 0 3 15,-1-1 2-15,6-13 3 16,-5 4-3-16,5-5 1 15,1 0-5-15,4-15 1 16,-5 5-1-16,0-4 1 16,1 4-7-16,-1 0 0 15,0 6-1-15,1-1 0 16,-1 0 0-16,0 0 0 16,0 0 0-16,0 6 0 15,0-1 2-15,0-10 3 16,0 10-7-16,1 5 0 15,-1 0 2-15,5 0 2 16,-5 0 2-16,6 10 2 0,-6 5 1 16,0 4 1-16,1-4-2 15,-1 4 1-15,0-4 0 16,-5 5 1-16,-1-6 4 16,-5 11 3-16,0-5-4 15,-5-1-1-15,-1-4-2 16,-11 0 0-16,0-1-2 15,-5 6-1-15,0-5-1 16,-6-1 2-16,0 1-3 0,-11 0-2 16,5-6-3-1,1 1 1-15,5 0 3 0,0 0 1 16,0 0-23-16,6-5-9 16,6-1-74-16,5 1-30 15,4-5-42 1,14 5-47-16,-7-5 87 15</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0.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0 371 280 0,'6'5'104'0,"-6"-5"-56"0,11 29-49 0,-11-24 20 16,5 10-57-16,-5-1-21 15,0 6-55-15,0-5-21 16</inkml:trace>
  <inkml:trace contextRef="#ctx0" brushRef="#br0" timeOffset="649">259 376 204 0,'6'4'77'0,"-6"-4"-42"0,11 5-17 15,-11-5 25-15,6 0-11 0,-1 0-1 16,12 5-14-16,-6-5-3 16,11 0-8-1,0 0-2-15,0 5 2 0,-6 0-3 0,6-5-2 16,-5 0 2-16,5 0 0 15,-6 0-1-15,1-10 1 16,0 5 2-16,-6-9 2 16,0-1-3-16,-6-6-1 15,1 7 1-15,-6-1 2 16,0 0-1-16,-6 1 0 16,1 4-3-16,-12 10 1 15,6 0 0-15,-17 10 1 16,6-1 4-16,0 16 5 15,6-6 4-15,-1 17 2 16,1-7 1-16,5 1 2 16,5-6-12-16,12 5-3 15,-1-3-5-15,12-6 1 0,-1-1-2 16,6-4 2-16,-5-5-7 16,10-1-1-16,-5 1-25 15,6 0-10-15,-6 0-30 16,7-5-13-16,-7 0-31 15,0-10-42 1,0 0 53-16</inkml:trace>
  <inkml:trace contextRef="#ctx0" brushRef="#br0" timeOffset="1037">1087 168 244 0,'6'-10'90'0,"-6"10"-48"0,16 15-5 0,-16-10 36 16,-5-1-18-16,-1-4-7 16,-5 5-19-16,0 0-6 15,-5 21-13-15,-1-7 2 0,1 16 2 16,-1-6 4-16,1 0 1 15,-1 2-13-15,6-2-5 16,6-4-6-16,10 4 0 16,1-4 3-16,10 0 1 15,-5-5 3-15,17 4 1 16,-6 1 18-16,-6 9 11 0,1-4-1 16,-17 10 2-16,0-6-10 15,-17 15-2-15,1-9-14 16,-12 4-7-16,1-5-22 15,-18-8-11-15,12-7-60 16,-22-4-25-16,6-5-73 16,-6-15-41-1,5 0 115-15</inkml:trace>
  <inkml:trace contextRef="#ctx0" brushRef="#br0" timeOffset="1362">182 15 368 0,'-22'0'137'0,"22"0"-74"0,-5 10-49 0,5-5 31 0,0-5-54 16,0 0-18-16,5-15-106 15,1 10-43-15,-1 0 50 16,1 0 29-16</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0 219 160 0,'0'-5'63'0,"0"5"-34"0,11 5-12 16,-11-5 20-16,6 5-2 15,-1-5 2-15,1 4-1 0,-1 1 3 16,1 0-22-16,-1 0 2 0,7-5-1 16,-1 0-8-16,6 0-1 15,-1 0-3-15,6-10-1 16,-5 1 1-16,6-6 1 16,-7 5-3-16,7-5-3 15,-7 1 0-15,1-16 1 16,-5 6 1-16,-12-6 1 15,0 6 4-15,-6-1 3 16,0 6-2-16,-16 9 0 16,5 0-10-16,-5 15-1 15,5 0 0-15,-6 19 1 16,7-4 5-16,-1 19 2 16,1-4 6-16,5 9 3 15,0-10 0-15,5 0 4 16,1-4-5-16,5-6 0 0,0 1-6 15,5-1 0-15,1 1-3 16,10-16 2-16,-5 1-4 16,11-5-2-16,0 0-27 15,18 0-12-15,-7-5-50 16,12-5-18-16,-12 0-51 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0 140 0,'0'0'55'0,"0"0"-30"0,5 39-7 0,-5-29 20 16,0 9-1-16,0-4 0 15,0 19-3-15,0-4-1 16,0 4-18-16,0-4 9 0,0-1 5 16,0-5-9-16,0 1-3 15,0-5-10-15,0-6-3 16,0 1-2-16,0-10 1 16,0-5-7-16,11-20 1 15,-5 6-1-15,10-21-1 16,1 6 1-16,0-15 3 15,-1 9-2-15,1 1-1 16,-6 5-2-16,5 9 1 0,-5 5 3 16,6 20 3-16,-6 0 4 15,0 15 2-15,0-5-3 16,0 19-1-16,-6-5 1 16,1 1 0-16,-1-1-33 15,1 0-15-15,-1-4-42 16,1-1-16-16,-1-4 3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7.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0 218 260 0,'17'-5'99'0,"-17"5"-54"0,5 0-33 0,-5 0 24 0,6 5-10 15,-6-5-1-15,5 5-8 16,1 0 0-16,5 0-10 16,0 0 0-16,6 0 0 0,-6-1-3 15,5-8-1-15,1 4 1 16,5-15 0-16,0 5-2 15,0-14-2-15,-6-2 3 16,1-8 0-16,-6-15 1 16,-6 9 0-16,-10 5-2 15,-6 30 1-15,0 0 0 16,-6 20 1-16,1-5 9 16,-12 19 3-16,6-3 10 15,0 18 6-15,6-10-11 16,10 11-2-16,1-10-7 0,10-1 0 15,1-5-3-15,16-8 0 16,-6-1-14-16,12-6-4 16,-1-4-69-16,17-10-30 15,-5 0-77 1</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7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0 420 0,'0'0'159'0,"0"0"-86"0,0 29-83 0,0-24 27 0,0 25-56 15,0-6-20-15,6 10-55 16,-1-4-23-16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3.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30 100 0,'0'-30'38'0,"0"25"-20"0,0 10-63 15,0-1-13-15</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50 332 0,'11'-15'123'0,"-11"15"-66"0,0-15-14 0,0 15 45 16,-5-4-22-16,-1-1-5 15,-5 0-21-15,0 0-7 16,-5 5-19-16,5 0-7 0,-11 5 0 15,5 0-4-15,1 14-2 16,-1-4-3-16,17 13 1 16,0-3-1-16,11-1-2 15,0 1 0-15,6-1 3 16,-1-5 0-16,1-9 3 0,-1 0-1 16,-5-10 2-16,0 0-4 15,-5-15 0-15,-1 0-30 16,1-3-12-16,-1-2-24 15,1 0-11-15,-1 6-38 16,-5-1-16-16,0 0-11 16</inkml:trace>
  <inkml:trace contextRef="#ctx0" brushRef="#br0" timeOffset="306">317 83 236 0,'6'25'90'0,"-6"-25"-48"0,5 39-7 0,-5-29 34 16,0-1-13-16,0 1-5 15,-5-1-18-15,-1 1-9 16,1 0-13-16,5-5-7 0,0-5-3 16,0 0-6-16,5-15-1 15,1 0-2-15,5-8 0 16,0 3 5-16,22-9 1 15,-6 4 8-15,12 6 4 16,-6 5 14-16,17 14 8 16,-6 0 9-16,0 23 5 15,-6-3-19-15,1 4-8 16,11 11-44-16,-17-7-144 16,-17 2-34-16,1-6 29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22.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90 798 264 0,'6'-19'101'0,"-6"19"-54"0,0-20-26 0,0 20 30 16,-6-5-9-16,1 0-3 16,-6 5-8-16,5 0-5 15,-5 5-14-15,0 0-5 0,0 15-1 16,0-6 6-16,0 11 4 16,0-6-6-16,11 6-1 15,0-5-3-15,11 4 1 16,0-4-4-16,6 4 0 15,-1 1-3-15,1-6-1 16,-1-4-8-16,1-10-4 16,-1 0-46-16,1-20-21 0,0 5-58 15,-1-14-61 1,1 4 73 0</inkml:trace>
  <inkml:trace contextRef="#ctx0" brushRef="#br0" timeOffset="285">349 34 260 0,'6'-29'99'0,"-6"24"-54"0,5 5-6 16,-5 0 37-16,0 0-19 0,0 9-6 16,6 11-14-16,-1 9-6 15,7 6-17-15,-1 14 0 0,0 29 0 16,5 15-3-16,1-24-1 15,-1-15-4-15,6 34-1 16,-5-20-6-16,5 11-1 16,-6-15-13-16,6 9-2 15,-5-9-36-15,-1-10-13 16,-5-5-34-16,1-15-13 16,-1-5-23-1,-6-19-12-15,1 0 76 16</inkml:trace>
  <inkml:trace contextRef="#ctx0" brushRef="#br0" timeOffset="489">360 852 304 0,'-16'-5'112'0,"16"5"-60"0,0 0 5 0,0 0 48 0,0-5-27 16,0 5-9-16,11-9-27 15,0-1-12-15,17-5-17 16,-6 0-6-16,11 1-1 0,-6 4-3 15,12 0-2-15,-6 0-36 16,0 5-16-16,-5 0-67 16,-1 5-27-16,-5 0-39 15</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2:53.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1439 1133 280 0,'0'-34'104'0,"0"34"-56"0,5 29-38 0,-5-24 23 16,0 5-16-16,0-1-2 15,6 11-9-15,-1 0-2 16,1 9-2-16,-1-4-39 0,1 4-15 16,-6 0-58-1,5-4-46-15,1 4 60 16</inkml:trace>
  <inkml:trace contextRef="#ctx0" brushRef="#br0" timeOffset="126">1406 598 176 0,'-6'-25'68'0,"6"25"-36"0,0-14-55 15,0 14 2-15,0 0-49 16,0 0-19-16</inkml:trace>
  <inkml:trace contextRef="#ctx0" brushRef="#br0" timeOffset="577">1731 952 224 0,'-17'-40'85'0,"17"40"-46"0,0-24-2 0,0 24 34 15,-16 0-26-15,5 0-8 16,11 10-11-16,0 0-5 15,5 24-11-15,1-5 0 0,10 5 3 16,1-4-3-16,5 14 0 16,-6-5-6-16,6 5-3 15,0-9 0-15,1-6-1 16,-1 0 8-16,0-19 5 0,-6 0 5 16,6-30 3-16,-5 6-5 15,5-30-1-15,-6 9-5 16,-5-14-1-16,0 5-5 15,0 0-3-15,-5 5-29 16,-1 5-14-16,1 4-51 16,-1 1-21-16,1 4-19 15,5 11-37 1,-6 4 64-16</inkml:trace>
  <inkml:trace contextRef="#ctx0" brushRef="#br0" timeOffset="1162">2337 996 152 0,'11'0'57'0,"-11"0"-30"0,0-20 4 0,0 20 24 16,0 0-3-16,0 0 1 15,0-5 2-15,0 0 0 0,0 0-30 16,0 1 6-16,-5-1 2 0,-1 0-2 16,1 0-1-16,-1 5-10 15,-5 5-2-15,0 0-11 16,0 4-4-16,0 1 2 15,0 10 1-15,5-6-2 16,1 16-3-16,-1-6 2 16,1 1 0-16,-1-6-4 15,6 6 1-15,0-5-2 16,6-1 0-16,-1-4 0 16,6 0 0-16,-5-1 2 15,5-9 2-15,0 0-1 16,6-10-1-16,-1 0-2 0,-5-9 1 15,0 4-4-15,0-5-1 16,0 5 0-16,0 0 4 16,0 6 1-16,0 4 3 15,0 0-3-15,0 4-2 16,-5 1-1-16,5 15 0 16,-6 0-8-16,6 9-3 15,6-5-21-15,-6 6-9 16,0-6-25-16,0 1-11 15,0-1-22 1,0-9-55-16,-5-5 44 16</inkml:trace>
  <inkml:trace contextRef="#ctx0" brushRef="#br0" timeOffset="1507">2657 74 284 0,'-6'-64'107'0,"6"64"-58"0,6-10-20 16,-6 10 33-16,0 0-17 15,0 0-3-15,5 15-5 0,1-5-2 16,5 39-18-16,0-10 5 15,5 44 5-15,1-14 2 0,0 29 3 16,-1-15-11-16,1 35-5 16,-1-20-9-16,1 9-5 15,-6-13-8-15,5 0-1 16,-5-16-30-16,0-5-13 16,0-14-38-16,0-15-17 15,-5-5-28-15,-1-14-10 16,1-5 25-1</inkml:trace>
  <inkml:trace contextRef="#ctx0" brushRef="#br0" timeOffset="1727">2717 1064 420 0,'-5'5'159'0,"5"-5"-86"16,11-5-63-16,-11 5 36 0,5 5-25 15,1 0-6-15,5-10-9 16,0 0-3-16,0 5-1 16,0 0-28-16,6 5-10 0,-6 0-50 15,0 0-20-15,0 0-35 16,5 10-39 0,-5-6 73-16</inkml:trace>
  <inkml:trace contextRef="#ctx0" brushRef="#br0" timeOffset="2107">2993 1206 164 0,'6'0'63'0,"-6"0"-34"0,11-5-10 0,-11 5 23 16,5 0-10-16,1 0-3 15,10 0-6-15,-5 0 0 16,22-4-13-16,-5-1 5 0,10 5 5 16,-5 0-5-16,6 0 0 15,-6 0-9-15,0-5-2 16,0 0 0-16,-5-5 0 15,-1 0 0-15,-5-9 2 16,-5-1-3-16,-6 0 0 16,0 1-1-16,-11-11 1 15,0 6 2-15,-11-1 2 16,6 6-6-16,-12 4 0 16,0 5-3-16,-5 20 0 0,6 0 2 15,-12 19 2-15,6-4 8 16,11 9 3-16,0-4 2 15,11 9 4-15,0-5 2 16,17 5 4-16,-1-4-9 16,12-1-2-16,-1-5-8 15,6 1-2-15,-5-11-9 16,5-9-2-16,-5 0-51 16,5-10-24-16,-6 0-88 15</inkml:trace>
  <inkml:trace contextRef="#ctx0" brushRef="#br0" timeOffset="-1466">226 250 116 0,'-44'-29'46'0,"44"29"-24"0,-6-5 1 15,1 5 18-15,-6-5 1 16,5 0-1-16,1 0-9 16,-1 0-3-16,1 0-16 15,-1 0 8-15,6 5 5 0,0 0-5 0,0 0 0 16,0 0-1-16,0 10 0 16,0 0 0-16,0 14 2 15,0-4-1-15,0 19-1 16,0-5 1-16,11 25 1 15,-5-10-6-15,10 20-1 16,1-10-1-16,5 29 2 16,-6-10-7-16,7 16-1 15,-7-15-4-15,6 14-3 16,-5-15 0-16,-1 5-1 16,1-14 0-16,-1 9 0 15,1-4-29-15,-6-5-10 16,0-11-27-16,-6-14-9 15,1-4-24-15,-1-11-8 0,1-4-10 16</inkml:trace>
  <inkml:trace contextRef="#ctx0" brushRef="#br0" timeOffset="-971">44 304 252 0,'-22'-25'96'0,"22"25"-52"0,-11-54-21 0,5 50 31 15,1-16-13-15,5 5-1 16,5-14-17-16,1 9-6 16,11 1-10-16,-6-1 4 0,27 5 2 15,-5 1-4-15,22 4-1 16,-5 0-2-16,5 0-1 16,-5 0 1-16,-1 10 1 15,-5 0-1-15,6 20-1 16,-6 0 1-16,-5 19 1 15,-6-5 1-15,-11 20 0 16,0-10 4-16,-11 15 3 0,-6-10 3 16,-5 10 3-16,0-10-7 15,-11 0-3-15,0-5-4 16,-11-10-2-16,0-4-3 16,-11-1-2-16,6 0-24 15,-12 1-9-15,11-6-36 16,1 1-14-16,5-6-38 15,11 12-13-15,0-7 5 16</inkml:trace>
  <inkml:trace contextRef="#ctx0" brushRef="#br0" timeOffset="-341">843 1231 140 0,'0'10'52'0,"0"-10"-28"0,11 29-13 15,-11-24 18-15,6 10-4 16,-6-6 3-16,11 11 1 15,0 0 5-15,-6-1-19 16,1-4 18-16,-1 0 7 0,1-6 6 16,-12-9 4-16,1 0-16 15,-6-9-8-15,0-1-7 16,-6-15 0-16,1 1-6 0,-1-6 0 16,1 6-4-16,5-10 0 15,0 4-1-15,5-14 2 16,1 10 1-16,5-10 1 15,0 9-4-15,5-9 0 16,1 10-1-16,10 0 1 16,-5 4-4-16,17 11-3 15,-6 4 2-15,11 0 2 16,-6 6-2-16,1-1-2 16,0 0-7-16,-1 0-1 15,-5 0-19-15,6 10-8 16,-6 0-26-16,0 10-10 15,-6 0-31-15,1 15-12 16,-1-1-18 0</inkml:trace>
  <inkml:trace contextRef="#ctx0" brushRef="#br0" timeOffset="26253">755 2594 224 0,'-22'-10'85'0,"22"10"-46"0,-5-5-6 16,5 5 31-16,0 5-27 16,0-5-7-16,0 15-15 15,0 0-2-15,5 4-8 16,1 1 4-16,-1 9 1 0,1 1-12 16,-1 4-5-16,1-5-55 15,-6-4-21-15,0-1-53 16</inkml:trace>
  <inkml:trace contextRef="#ctx0" brushRef="#br0" timeOffset="26370">722 1990 100 0,'-5'-9'38'0,"5"9"-20"0,11 0-63 0,-11 0-13 16</inkml:trace>
  <inkml:trace contextRef="#ctx0" brushRef="#br0" timeOffset="26818">1130 2378 152 0,'0'15'57'0,"0"-15"-30"16,5 30-14-16,-5-26 19 0,6 21-1 16,-6-5 2-16,5 24 4 15,1-15 3-15,0 10-21 16,-1-5 7-16,1 11 2 0,-1-11-7 16,1 0 1-16,-1-4-11 15,1-6-2-15,-1-4-1 16,1-11 0-16,-1-4-2 15,1-19 1-15,-1-1-4 16,6-19-2-16,-5 4-3 0,5-24 1 16,0 10 1-1,0-10 0-15,0 10-3 0,0-5 2 16,0-5 1-16,-6 35 8 16,6 19 5-1,0 19 0-15,-5 11 0 16,-1-6-7-16,6 25-4 15,-5-10-4-15,5 15 1 16,-6-10-32-16,7 10-13 16,-7-10-37-16,1-4-12 15,-1-11-34 1</inkml:trace>
  <inkml:trace contextRef="#ctx0" brushRef="#br0" timeOffset="27151">1626 1574 316 0,'6'-88'121'0,"-6"83"-66"0,5-10-20 15,-5 15 38-15,0 0-22 16,0 0-6-16,6 10-11 15,5 5-4-15,5 19-17 16,6 30 1-16,0 9 2 0,0 25-4 16,6 15-2-16,-1 14-5 0,-10-24-4 15,-1-15 0-15,1 25 1 16,0-14-3-16,5 9 0 16,-6-20-28-16,6 5-13 15,-5-15-31-15,-1-9-12 16,-5-10-32-16,0-20-12 15,0-10-3 1</inkml:trace>
  <inkml:trace contextRef="#ctx0" brushRef="#br0" timeOffset="27364">1813 2707 288 0,'-38'-25'107'0,"38"25"-58"0,-22-15 9 0,16 15 46 16,1 0-23-16,-1 0-7 0,6-4-32 15,0 4-11-15,17-10-19 16,-1 5-3-16,23-15 1 0,16-9-6 16,-11 9-2-16,-5 6-12 15,-1 9-4-15,-5 0-42 16,0 5-17-16,1 10-71 16,-12-1-28-16,-6 1 15 15</inkml:trace>
  <inkml:trace contextRef="#ctx0" brushRef="#br0" timeOffset="27824">2343 2839 280 0,'11'-10'107'0,"-11"10"-58"0,16-5-35 0,-16 5 26 16,11 0-18-16,-5 0-2 16,10-5-8-16,1 0-2 15,5 1-6-15,-6-1-1 0,12-5 1 16,-12 5 2-16,1-5 1 16,0 0-1-16,-1 1 1 15,-5-1-2-15,-5-5 0 16,-1 0-1-16,1-4 2 15,-6 4-1-15,-6 0 2 0,1 6-2 16,-12 4 2-16,6 0-2 16,-11 10 2-16,0 0-4 15,0 9 0-15,0-4 3 16,5 10 3-16,6-1-2 16,6 6 1-16,-1-1-5 15,17 6-2-15,0-6-3 16,11 1 1-16,6-6 1 15,5 1 0-15,-5-5-9 16,10-6-4-16,-5 1-33 16,6-10-15-16,-6 0-37 0,0 0-13 15,-5 0-14 1</inkml:trace>
  <inkml:trace contextRef="#ctx0" brushRef="#br0" timeOffset="28305">3015 2971 168 0,'22'30'66'0,"-22"-30"-36"0,28 39-22 15,-28-29 16-15,5-1-1 16,1 1 1-16,5-5 6 16,0 0 6-16,-6-10-19 15,1 0 17-15,-6-9 9 0,0-1 3 16,0-19 3-16,0 4-12 15,-11-14-5-15,5 10-7 16,-5-25-2-16,-5-29-3 16,5 9-1-16,0 16 1 15,5 4 2-15,6 0-3 16,0 20 0-16,6 0-10 0,-1 9-5 16,6 6-3-16,6 4 1 15,5 6-6-15,5 4 1 16,1 4-17-16,5 17-6 15,0 3-40-15,-5 11-17 16,5-1-52-16,0 6-20 16,-6 4 17-1</inkml:trace>
  <inkml:trace contextRef="#ctx0" brushRef="#br0" timeOffset="28875">3748 2765 344 0,'0'-14'129'0,"0"14"-70"0,0-5-36 15,0 5 35-15,-5 0-15 0,5 0 0 16,-6 0-11-16,1 0-5 16,-6 0-15-16,5 0 1 0,-5 0 1 15,0 0-5-15,0 10-1 16,0-1-4-16,0 6-1 15,0 0-1-15,5 4-2 16,1-4-2-16,-1 5 1 16,1-1-1-16,5 1 0 15,0-5-3-15,5-1 1 16,1 1-3-16,5-5 2 16,0 0-4-16,6-10-1 15,-6 0-4-15,5-15-1 16,1 5-1-16,-1-9 0 15,-5 4 9-15,0 0 6 16,-5 0 3-16,-1 11 2 16,1-1-2-16,-6 14-2 0,0 1 1 15,0 10-1-15,0-5-16 16,0 9-6-16,0 1-29 16,0 4-10-1,0-5-34-15,0 1-13 0,0-5-19 16</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27 206 184 0,'-11'-25'71'0,"11"25"-38"0,-5-34 1 0,-1 34 31 16,6-20-7-16,0-19-1 15,-5 15-15-15,5-6-6 16,0 16-20-16,0-6-1 0,0 30 8 16,0 0-2-1,5 39 5 1,1-5-7-16,5 29-5 15,-6-14-3-15,12 10-2 16,-6-11-8-16,11 11 0 16,-5-10 1-16,5-10 3 15,-6-5 7-15,12-29 2 16,-6-1 6-16,5-24 4 16,-5 1-10-16,6-31-3 15,-6 6-3-15,11-10 2 16,-11 10-5-16,-5-30-3 0,5-24-1 15,-6 24-1-15,1 15-9 16,-1 5-4-16,6-5-40 16,-5 49-17-16,-6 0-37 15,5 10-13-15,1 0-29 16,-1 4-28 0,1 1 77-16</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220 0 244 0,'6'24'93'0,"-6"-24"-50"0,0-14-19 0,0 14 27 16,0 0 2-16,0 0 3 16,0 0-6-16,0 0-2 15,-6 0-26-15,1 0 0 0,-6 0 2 16,5 0-7-16,-5 5 1 16,0-1-11-16,-5 6-2 15,-1 0-3-15,-5 11-2 16,0-7-4-16,0 11 0 0,5-6 0 15,1 11 2-15,-1-5 1 16,6 5 1-16,0-6-5 16,6 1 1-16,5-6 0 15,5 2 2-15,1-6 1 16,10-6 3-16,1 1-1 16,5-5-1-16,-6-5 1 15,1-5 1-15,-1 0 1 16,1-4 3-16,-6-1 1 15,0-5 3-15,0-1-3 16,0 2-2-16,-5-1-5 16,-1 0 0-16,1 1 2 15,-1-1 3-15,1 0 2 0,-1-1 1 16,-5 2-2-16,0 9-1 16,0 0-3-16,0 5 1 15,0 0-7-15,0 5 1 16,0 0 1-16,0 15 1 15,0-5-2-15,6 14 2 16,-6-4 1-16,11 4 0 16,-6-3-3-16,23 3 0 15,-6-4 2-15,16-1 2 16,-5-4-11-16,23 0-3 16,-12-5-43-16,5 0-15 15,-5 0-83-15,-5-20-34 16,-6 5 50-1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0 149 208 0,'11'-5'79'0,"-11"5"-42"0,11 0-32 16,-11 0 17-16,11 0 3 15,0 0 5-15,5 0-3 0,1 0 1 16,5 5-16-16,0-5 0 0,6 5 1 15,-6 0-5-15,11-5 0 16,-6 0-4-16,1 0-1 16,-6 0 1-16,0-10 2 15,0 5-3-15,0-9 0 16,-5-1 1-16,-6-5 2 16,0 6-1-16,-6-6 2 15,1 0-2-15,-12 1 0 16,1 4-3-16,-12 10 1 15,1 5-7-15,-12 15 1 16,6 0 5-16,-11 14 4 16,5-5 5-16,1 16 6 15,-1-6 6-15,17 10 6 0,0-5-7 16,17 10-3-16,-1-5-9 16,23 0-4-16,-6-4-1 15,11-11-1-15,-6-4-2 16,7-16-2-16,-7 1-35 15,6-20-16-15,-5 5-60 16,5-14-27-16,-6 4-4 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0 117 252 0,'17'-14'96'0,"-17"14"-52"0,66-20-40 0,-61 20 21 16,17-10-14-16,0 0-3 16,6-4-76-16,-6-1-33 15,11-5-1-15,-5 6 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127 160 268 0,'-11'-19'101'0,"11"19"-54"0,-6 9-39 16,1-4 24-16,5 20-11 15,0-6 0-15,0 35 1 16,0-10 3-16,5 40-13 15,1-16 4-15,5 35 2 0,0-15-8 16,0 24-1-16,-6-19-3 16,1 15 1-16,-1-20-2 15,1 0 0-15,-1-14-54 0,1-15-24 16,-6-10-71 0,5-30-47-16,-5-4 86 15</inkml:trace>
  <inkml:trace contextRef="#ctx0" brushRef="#br0" timeOffset="7">16 165 256 0,'-16'-54'96'0,"16"54"-52"0,5-39-36 0,-5 34 24 16,6-10-16-16,-1 1-3 15,23-1-6-15,-6 0-2 16,33 10-3-16,-11 1 3 0,22 8 1 15,-9 1 11-15,3 10 6 16,-10-5 8-16,-6 29 5 0,-6-10 3 16,-21 16 1-16,0-6-18 15,-28 5-5-15,5-5-11 16,-27 0-2-16,5 0-13 16,-5-4-7-16,6-6-55 15,-1 0-24-15,1-4-57 16,10 4-44-1,1-4 85-15</inkml:trace>
  <inkml:trace contextRef="#ctx0" brushRef="#br0" timeOffset="14">895 381 160 0,'0'-15'63'0,"0"15"-34"0,0-5 3 0,0 5 27 15,0-5-3-15,0 0 2 16,-6 0-7-16,6 5-1 15,-5 0-28-15,-1 0 7 0,1-4 2 16,-1-1-8-16,1 5 0 0,-1 0-14 16,-5 5-5-16,6-5-1 15,-6 14 0-15,5 1-6 16,-5 14 0-16,0-4-1 16,0 9 2-16,6-5-1 15,-1 6 1-15,6-6-3 16,0 1 1-16,0-6 0 15,6-4-1-15,-6-1 4 16,5-9 2-16,1-5 2 16,5-15 3-16,0 0-5 15,0-9-3-15,0 4-2 16,0-9 3-16,0-1 0 16,0 5 1-16,-6 6 0 0,1-1 0 15,-1 5 0-15,1 15 0 16,-1 0-3-16,-5 20 2 15,0-6 1-15,0 20 2 16,0-9-17-16,0 14-4 16,0-10-33-16,0-1-12 15,0-3-43-15,6-6-20 16,-1 1 15 0</inkml:trace>
  <inkml:trace contextRef="#ctx0" brushRef="#br0" timeOffset="22">1392 435 148 0,'17'-10'57'0,"-17"10"-30"0,11-5 6 16,-11 5 25-16,5-5 0 15,-5 0 1-15,0 0-7 16,0 0-2-16,0 5-28 16,0 0 3-16,0 0-1 0,0 0-8 15,-5 5-2-15,-1 0-6 16,-11 10 0-16,6-5-7 16,-5 4-1-16,5 1 0 0,-6 5 2 15,6-6-1-15,0 6-1 16,0-5-4-16,6-1 0 15,5 1 2-15,0 0 1 16,0-6 1-16,11 1 0 16,0-5 0-16,5-5 2 15,1 0-3-15,5-5 0 16,-6 0 5-16,1-9 5 16,0 4-5-16,-1-10 0 15,-5 1 2-15,0-6 3 16,0 6 5-16,-5-1 3 15,-1 5-5-15,1 1-2 16,-1 4-1-16,-5 0 1 16,0 5-5-16,0 5-3 15,0 0-4-15,0 15 1 0,0-1-1 16,0 11 0-16,0-5-5 16,6 24 0-16,-1-5 3 15,1 15 4-15,-1-10 1 16,1 23 2-16,-1-13 2 15,-5 10 2-15,0-10 3 16,0 5 4-16,0-10 3 16,-22 0 2-16,6-10-6 15,-45 10 0-15,11-5-8 16,-32 0-3-16,15-5 3 16,-27-9 1-16,17-6-5 0,-17 1 0 15,11-6-21-15,1-4-7 16,9 0-48-16,12-5-19 15,6-1-59-15,33-4-26 16,0 0 45 0</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4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5 328 248 0,'-5'-20'93'0,"5"20"-50"0,0 15-4 0,0-10 37 16,0 0-37-16,0 0-13 15,0 24-11-15,0-4-3 16,5 24-6-16,-5-5-11 0,6 10-4 16,-1-5-66-16,6 5-27 15,1-10-37 1</inkml:trace>
  <inkml:trace contextRef="#ctx0" brushRef="#br0" timeOffset="7">139 201 132 0,'-22'-98'52'0,"22"98"-28"0,-11-64-22 16,5 54 14-16,6 0-28 16,0 1-10-16,6 4-37 15,-6 0-14-15</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0 154 268 0,'11'-5'101'0,"-11"5"-54"0,11 0-37 15,-11 0 25-15,5 0-8 16,1 0-1-16,-1 5-3 16,1-5 0-16,5 5-13 15,-6 0-1-15,6 0 1 0,0 0-6 0,6-5 0 16,-6 0-2-16,6-5 1 15,-6 5 0-15,0-10 1 16,0 5 0-16,0-10 2 16,-6 1-1-16,1-10 2 15,-6 5-2-15,-6-6 0 16,1 6-3-16,-6-1-2 16,5 5 9-16,-10 15 4 15,-1 0-2-15,-10 20 1 16,4-5 4-16,1 24 2 15,0-5 4-15,11 9 3 16,0-4-9-16,17 10-4 16,-1-9-3-16,12-1-1 15,-6-6-7-15,11-4 0 16,-6-4-12-16,12-10-5 0,-6-1-32 16,6-9-14-1,-1 0-31-15,6-10-14 0,-5 0-42 16,16-4-30-1,-5-1 88-15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 6 296 0,'6'-5'110'0,"-6"5"-60"0,0-4-17 0,0 4 36 16,-6 0-12-16,6 0-1 16,-11 4-19-16,6 1-8 15,-12 10-16-15,0 0 5 0,-10 14 2 16,5-4 5-16,0 19 2 15,5-5-10-15,17 0-3 16,0-5-4-16,17 1-1 16,-1-6-3-16,6-4 1 15,0-6-4-15,0-9-2 16,-5-5 0-16,5-5-1 16,-5 0-18-16,-1-5-5 0,1 0-40 15,-6 0-16-15,0 0-39 16,0 0-13-16,0 1-16 15,0-1-24 1,0 0 76-16</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7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10 372 0,'5'-10'140'0,"-5"10"-76"0,6 0-24 0,-6 0 46 16,5 5-31-16,1 0-10 15,-1 15-27-15,1-5-10 16,1 10-5-16,-2-6-29 0,6 12-12 0,-5-7-83 16,-1 2-35-1,1-2-22-15</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69 332 0,'-50'-29'123'0,"50"29"-66"0,-22-25-53 16,17 25 24-16,-1-5-67 16,1 0-24-16,10 0-76 15,-5 5-31-15</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0 288 0,'0'9'107'0,"0"-9"-58"0,6 44-46 0,-6-34 23 16,6 10-37-16,0-5-13 15,6 9-66-15,-7 1-27 16,7-6 22-16,-6 1 14 16</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31 52 0,'0'-31'19'0,"0"31"-10"0,0 5-33 0,0-5-4 15</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2.5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11 256 0,'0'-4'96'0,"0"4"-52"0,-5-5-25 15,5 5 26-15,-17 0 5 16,6 0 5-16,-11 9-6 16,0 1-1-16,-5 10-26 15,5-4 11-15,0 13 7 0,5-5-10 16,6 6-3-16,5-5-9 15,17 5-3-15,1-6-9 16,15 1-2-16,1-1-4 16,16-3-1-16,-6-6-12 15,1-6-5-15,-6 1-52 16,0-15-21-16,-5 0-113 16,-6 5-50-16,-6 0 128 15</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1.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1010 212 0,'0'5'82'0,"0"-5"-44"0,11 24 4 0,-11-19 34 15,5 10-25-15,1 0-11 16,0-1-16-16,-1 1-5 16,1-5-11-16,-1-5 10 0,1-5 8 15,-1 0 8-15,-5-25 4 16,0 6-12-16,-11-26-5 15,6 6-8-15,-6-29-1 16,-1 9-3-16,-4-30 0 16,-1 10 3-16,-5-4 3 15,6 9 3-15,-1 1 1 16,1 9-6-16,5 6 0 16,0 9-8-16,11-1-1 15,0 5-2-15,5 6 1 16,1 5-4-16,5 5 0 0,0 4 1 15,11 5 0-15,-6 1 2 16,12 4 1-16,-1 5-12 16,1 5-4-16,0 1-14 15,4 8-5-15,-5 1-23 16,6 5-8-16,-5 0-21 16,-6 0-10-16,0 0-24 15,-5-1-9-15,-1 1 16 16</inkml:trace>
  <inkml:trace contextRef="#ctx0" brushRef="#br0" timeOffset="310">82 720 276 0,'-5'5'104'0,"5"-5"-56"0,0 0 12 0,0 0 49 16,0 0-21-16,0 0-8 15,0-5-20-15,0 0-8 16,11-5-29-16,0 5-5 0,11-5-1 16,-5 5-9-16,10 1-4 15,-5-1-10-15,10 0-4 16,-4 0-25-16,5 5-12 15,-6 0-53-15,6 10-21 0,-5-5-54 16,5 4-50 0,-5 1 89-16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28.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673 57 204 0,'11'-14'77'0,"-11"14"-42"0,0-10-6 0,0 10 30 16,0-5-10-16,0 5-4 16,-6-5-8-16,1 0-3 15,-6 0-19-15,5 0 4 0,-21 1 2 16,5-1-3-16,-11 5 2 15,5 0-5-15,-11 5-1 16,6-1-2-16,0 16 2 16,0-5 4-16,6 4 1 0,-1 1-6 15,0 4 0-15,6-4-6 16,6 0-2-16,-1-6-7 16,12 6-3-16,-1-5 2 15,6 9 1-15,0 1 4 16,11 14 1-16,0-5-1 15,17 10-2-15,-6-14 1 16,11 14 1-16,0-10 1 16,6 10 3-16,-6-5 6 15,0 0 2-15,-6-4 4 16,-10-1 1-16,-6-5-2 16,-28 6 2-16,1-6-10 0,-23 5-5 15,6-4-1 1,-22-1 2-16,11-4-4 0,-28-1-3 15,12-4-13-15,-1-1-5 16,6 1-40-16,11-5-18 16,5-1-64-16,28 1-24 15,0 0 1 1</inkml:trace>
  <inkml:trace contextRef="#ctx0" brushRef="#br0" timeOffset="376">943 342 396 0,'0'-20'148'0,"0"20"-80"0,0 5-48 15,0 5 37-15,0 4-20 16,0-4-6-16,0 34-5 0,0-9-2 16,5 43-13-16,1-14-4 15,-1 43-3-15,-5-13-2 0,6 13-2 16,5-14-4-16,-6 5-2 15,1-14-33-15,-1-1-13 16,-5-14-38-16,6-11-14 16,-6-9-48-1,5-24-43-15,1-5 83 16</inkml:trace>
  <inkml:trace contextRef="#ctx0" brushRef="#br0" timeOffset="720">842 446 288 0,'-11'-53'110'0,"11"53"-60"0,0-35-14 0,0 30 36 16,0-4-23-16,0-6-7 0,11 0-23 16,0 1-7-16,11 4-8 15,-5 0-1-15,5 10 3 0,-6 0-3 16,17 10-2-16,0 0 2 15,12 9 0-15,-7 1 7 16,12 4 4-16,-12-4 1 16,1 4 1-16,-6-4 9 15,-17 4 4-15,1-4-7 16,-28 9 0-16,0-4-11 16,-17 4-2-16,1-4-7 15,-6-1-2-15,5-4-22 16,1-1-10-16,-1 1-48 0,6 0-19 15,6-6-41-15,4 11-14 16,1-6 18 0</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144 657 152 0,'5'-15'57'0,"-5"15"-30"0,-5-10 19 0,5 10 32 16,-6-5-2-16,1 1 2 15,-6-6-19-15,0-5-9 16,-6 5-28-16,6 0 0 0,-5 10-1 15,5 0-7-15,0 10-1 16,0 0-12-16,0 15-3 16,0-11 1-16,5 20 2 15,1-4-5-15,5 9-1 16,0-10 2-16,11 6 3 16,0-6-1-16,11-4 0 15,-6-6 3-15,12-19 1 0,-6 0 3 16,11-29 3-16,-5 4-2 15,-6-38-2-15,-6 9 0 16,-16-25 1-16,0 11-3 16,-5-11-2-16,5 16 0 15,-6-16 1-15,1 16-3 16,-6-1 0-16,5 10-28 16,-5 5-13-16,5 5-60 15,1 10-27-15,-1 4-27 16</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3:14.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98 304 192 0,'38'-49'74'0,"-38"49"-40"0,22-34-13 0,-22 29 22 16,0-10 7-16,0 5 5 15,0 5-2-15,0 0 0 16,-11 5-29-16,0 0 1 0,-11 20 0 16,6 0-7-16,-12 14 0 15,6-5-9-15,0 15-1 16,5-4-2-16,12 4-1 15,-1-5-3-15,17-5 1 0,0-4-4 16,6-6-2-16,-1-4-29 16,6-6-12-16,-5-4-28 15,5-5-10-15,-5 0-20 16,-1-5-9-16,1 0 8 16</inkml:trace>
  <inkml:trace contextRef="#ctx0" brushRef="#br0" timeOffset="370">478 441 140 0,'27'-20'52'0,"-27"20"-28"0,22-19 20 0,-22 19 33 16,12-5 1-16,-7 0 3 15,1-5-19-15,-1 5-8 16,-5 0-30-16,0 1 5 0,-5-6 2 15,-1 5-12-15,-11 5-5 16,6 0-7-16,-5 15-2 16,-1-6-6-16,1 16-1 15,-1-1-2-15,6 6 0 16,6-6 0-16,10 1 0 16,-5-6 0-16,11-4 3 15,0 0 4-15,11-10 3 16,-5 0 2-16,5-20 0 15,-5 0-2-15,-1-9-1 16,1 4-19-16,-6 0-7 0,0 6-37 16,-6 4-12-16,1 0-50 15,5 5-19-15,-6 0 12 16</inkml:trace>
  <inkml:trace contextRef="#ctx0" brushRef="#br0" timeOffset="690">836 377 144 0,'22'-9'55'0,"-22"9"-30"0,6-5-1 0,-6 5 22 16,0 0-6-16,0 0 2 16,0 5-18-16,0-1-6 15,5 11-11-15,1 0 4 16,5 9 2-16,0-4 7 0,5 4 2 15,1-4 8-15,5-10 6 16,5 0 3-16,1-15 1 16,0 0-5-16,-1-15-1 15,-5 6-11-15,-5-11-3 16,-1 5-10-16,-5-9-2 16,0 5-4-16,-5-1-3 15,-1 5-29-15,-5 1-14 16,0-1-42-16,0 10-19 15,0 1-34-15,6 4-45 16,-6 0 67-16</inkml:trace>
  <inkml:trace contextRef="#ctx0" brushRef="#br0" timeOffset="1126">1465 490 160 0,'16'34'60'0,"-16"-34"-32"0,22 30-22 0,-22-25 17 16,6 4-1-16,-1 1 2 15,1-5 15-15,-1 0 8 16,-5-10-25-16,0 0 3 0,-5-14 3 16,-1-1-1-16,1-14 4 15,5 4-8-15,-6-24-4 16,6 10-7-16,0-19 0 16,0 9 2-16,0 5 1 15,0 5 3-15,6 9 1 16,-1 6-8-16,12 4-4 15,5-9-2-15,5 10 1 16,1 4-1-16,-6 25 0 0,-6-5-14 16,6-5-4-16,6 5-34 15,0 10-14-15,-6 0-50 16,-6 9-19-16,-5-4 2 16</inkml:trace>
  <inkml:trace contextRef="#ctx0" brushRef="#br0" timeOffset="1666">2176 299 212 0,'0'-15'82'0,"0"15"-44"0,0 0-7 0,0 0 32 16,0 0-4-16,0 0 0 15,-6 0-16-15,1 0-4 16,-12 0-22-16,1 0 1 0,-7 0 0 16,7 0-4-16,-6 10 0 15,5-5-2-15,1 5 2 16,-1-5-3-16,1 4-1 15,5 1-9-15,0 5-2 16,5 0-3-16,6 4 0 16,0-4 5-16,6 5 1 0,-1-1-3 15,6 1 1-15,-5-6 0 16,16 1 0-16,-6-5 0 16,6-10 0-16,-5 0 4 15,5-15 2-15,-6 5-7 16,1-4-4-16,0-1 3 15,-6 0 0-15,0 6-1 16,-6 4 2-16,1 0-4 16,-1 10-1-16,1 0 0 15,-6 14 2-15,0-4-12 16,5 4-4-16,1 1-20 0,-1 0-10 16,1-6-33-16,-1 1-12 15,1 0-36 1,5-10-24-16,0 0 75 15</inkml:trace>
  <inkml:trace contextRef="#ctx0" brushRef="#br0" timeOffset="2230">2606 338 192 0,'5'-29'74'0,"-5"29"-40"0,0-25-11 0,0 25 26 0,0-5 4 15,0 0 2-15,0 1-3 16,0-1 0-16,-5 5-29 16,-1 0 5-16,1 0 0 0,-1 0-7 15,-5 9-1-15,5-4-10 16,-5 10-4-16,6-5 1 15,-6 5 2-15,5-1-4 16,1 1-1-16,-1-5-2 16,1 0-2-16,-1-1-2 15,6 1-1-15,0 0-1 16,0 0 3-16,0-5-2 16,6 0-1-16,-6-1 3 0,5 1 0 15,1 0 1-15,-1-5 2 16,1 0-1-16,5 5 2 15,-6 0-2-15,12 5-1 16,-6 0 1-16,11 9-1 16,-5-4-3-16,5 9 2 15,0-4 3-15,0 19 1 16,-6-4 10-16,-5 14 6 16,-5-4-1-16,-17 13 1 15,0-4-4-15,-17 10-1 16,6-10-4-16,-33 5-1 15,11-5-10-15,-44-5-4 16,16-10-39-16,-16-5-19 16,16-5-49-16,-5-4-21 0,16-1-38 15</inkml:trace>
  <inkml:trace contextRef="#ctx0" brushRef="#br0" timeOffset="78817">329 2236 236 0,'-16'-19'90'0,"16"19"-48"0,-12-15-20 0,7 15 26 16,-1-5-19-16,6 5-3 16,0 5-16-16,0 0-6 15,0 19-3-15,0 1 5 0,0 29 6 16,0-10 5-16,0 15 4 16,0-10-7-16,6 5-1 15,-1-10-5-15,-5 0-3 16,0-10 0-16,0-5 1 15,0-4-3-15,0-5 0 16,0-6 5-16,0-19 5 16,0 0-9-16,0-19-5 15,0 4 1-15,6-24-1 0,-6 5-2 16,6-10 2-16,-1 5-1 16,1 5 0-16,-1 5-3 15,1-6-1-15,-1 11 3 16,1 9 3-16,-1 1-1 15,6 9 0-15,-5 0 3 16,5 15 1-16,0 0-4 16,0 10 1-16,0-1 2 15,0 6 1-15,-6-5-1 16,1-1-2-16,-1 1-2 0,1 0 1 16,-1-5-1-16,1-10 0 15,-1 0 2-15,1-20 0 16,-1 10-3-16,6-19 0 15,0 4 2-15,17-4 2 16,-6 4-2-16,0 6-2 16,0-1-1-16,0 5 3 15,0 6 4-15,6 18 3 16,-6 1 0-16,0 29-1 16,0-4-6-16,0 14 1 15,-5 0-2-15,-1 9 0 16,1-9-42-16,-6 5-20 15,0-10-39-15,0-4-15 16,0-6 5 0</inkml:trace>
  <inkml:trace contextRef="#ctx0" brushRef="#br0" timeOffset="79311">1073 2506 116 0,'0'0'44'0,"0"0"-24"0,6 29-6 0,-6-24 15 16,0 0-1-16,0 0 3 15,5 5-8-15,1-1-4 16,5-4-11-16,-6 0-1 0,6 0 3 15,0 0-6-15,0-5 0 16,0 0 0-16,0-10 2 16,0 0-3-16,0-4-2 15,-5-1 2-15,-1-9 0 16,1 4-1-16,-6-5 1 16,0 6 0-16,-6-1 3 15,1 1 1-15,-6-1 3 16,0 10-1-16,-6 10 2 15,6 0-8-15,-5 20-2 16,5 0 3-16,0 14 5 16,0-5 8-16,0 5 4 0,5-4 3 15,6 9 2-15,0-10-5 16,11 6-1-16,-5-6-9 16,16-4-2-16,0-6-5 15,16-4-1-15,-5-5-10 16,17-10-3-16,-11 0-55 15,10-15-21-15,-10 5-56 16</inkml:trace>
  <inkml:trace contextRef="#ctx0" brushRef="#br0" timeOffset="79627">1812 1334 260 0,'0'-20'96'0,"0"20"-52"0,-6 0-25 0,6 0 29 16,0 10-15-16,0 0-4 15,0 24-10-15,0-5-2 16,0 45-10-16,0-15 0 0,0 34 0 15,0-15-1-15,0 35-1 16,0-20-6-16,6 20 1 16,-1-14-7-16,1-1 0 15,-1-15-46-15,1-9-19 0,-1-6-27 16,1-14-9-16,-1-10 12 16</inkml:trace>
  <inkml:trace contextRef="#ctx0" brushRef="#br0" timeOffset="79848">1795 2374 264 0,'-11'-15'101'0,"11"15"-54"0,-5-5-4 15,-1 5 38-15,6 0-18 16,0 0-4-16,0 0-23 16,0 0-10-16,0 0-15 0,0 0-3 0,6 0 2 15,-1 0-6-15,12 0 0 16,-6 0-2-16,11 0-2 15,-6 0-43-15,6 0-21 16,0 0-41-16,6-5-17 16,-6 0-27-1</inkml:trace>
  <inkml:trace contextRef="#ctx0" brushRef="#br0" timeOffset="80316">2126 1397 304 0,'-17'-29'115'16,"17"29"-62"-16,28-5-42 0,-28 5 26 0,0 0-18 15,0 0-3-15,6 5 5 16,-1 0 6-16,6 5-14 15,0 0 2-15,6 24-1 0,-6-5-1 16,0 35 0-16,0-10-1 16,0 34 2-16,0-14-3 15,0 33 1-15,-6-18-7 16,6 13-1-16,-5-17-2 16,-1-7-2-16,1-9 1 15,-1-15 1-15,1-5-8 16,-1-25-3-16,1 6 2 0,5-40 2 15,-6-5 0-15,12-9 1 16,-6-1 0-16,6 1 3 16,-6 4-2-16,5 5-1 15,1 5 3-15,-1 15 2 16,-5 0 2-16,0 20 1 16,0-6-2-16,0 25-2 15,0 1-13-15,0-1-6 16,0-5-50-16,0 0-20 15,-5-5-36 1,5-4-51-16,-6-6 57 16</inkml:trace>
  <inkml:trace contextRef="#ctx0" brushRef="#br0" timeOffset="80738">2887 2447 244 0,'5'-15'90'0,"-5"15"-48"0,6-29-7 15,-6 29 34-15,0-5-4 0,0 0-1 16,-11 0-21-16,0 0-9 15,-6 5-19 1,6 0-8-16,-5 15-2 0,5 0-6 0,0 14-1 16,-1-4-2-16,7 9 0 15,-1-5 0-15,17 1 0 16,-5-6 0-16,16-4 3 16,0-6 6-16,6-14 7 15,-6 0 5-15,0-29 4 16,5 5-9-16,-16-11-4 15,0 6-3-15,-5-1-1 16,-1 1-22-16,1 10-8 16,-1-6-44-16,1 15-20 15,-1 0-39-15,1 10-15 16,-1 0 25 0</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4:36.8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20 264 0,'0'-10'99'0,"0"10"-54"0,0-10-17 16,0 10 32-16,-6 0-9 16,6 0 0-16,-5 5-12 15,-1 0-4-15,-5 5-19 16,0-5-1-16,-5 14 1 0,-1-4 1 15,-5 15 1-15,5-5-3 16,-5 4 1-16,6-4-11 0,5 4-6 16,5-4-4-16,12 5-2 15,-1-1 4 1,17 1 3-16,-5-6 7 0,5-4 6 16,-5-1 8-16,-1-4 5 15,1 0-8-15,-1 0 0 16,-5 0 0-16,-5 10 3 15,-1-6-13-15,-16 16-7 16,6-6-39-16,-23 0-15 16,6 2-66-16,-17-2-26 15,6-4-50 1</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9 3-16,0-14-8 15,0 4 0-15,0-10 0 0,6-5 3 16,-6-9-2-16,0-5 0 15,0-10 5-15,5-5 5 16,-5-5-3-16,0-5 0 16,0-10-4-16,0 1 1 15,0-6 2-15,0 1 2 16,0-1-5-16,6-4-4 16,-1-1-4-16,1-4 1 15,-1-5 1-15,1 0 0 16,-1 0-3-16,7-6 2 15,-7 1 1-15,12 5 2 16,-6-5-1-16,16 0 2 16,-5 0-2-16,18-5-1 15,-7 0 1-15,11 0-1 16,-11 0 2-16,6-10 1 0,-6 0-1 16,11 0-2-16,-6 6 1 15,6-1 1-15,-5 0-1 16,6 0-1-16,-6 0-8 15,-1 0-3-15,-5 5-21 16,-5 0-9-16,-6 0-42 16,0-5-20-16,-5 0-49 15</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6-2-16,0-7-1 15,0 6 3-15,0-5 0 16,5 0 1-16,1-1 0 0,5 6 0 16,-6 0 0-16,12 0 0 15,-1-1 0-15,6 1 2 16,-5 0-1-16,0-1-1 15,-1 1 12-15,1 5 4 16,-1-6 5-16,-10 6 2 16,-1-5-4-16,-10 4 1 15,-1-4-7-15,-10 9-3 16,-1-3-8-16,-5 13-3 16,5-9-25-16,-10 4-10 15,5-4-54-15,-11-1-22 16,5-4-83-1</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15-1-16,-1-4-5 15,6 23 1-15,-5-9-4 16,5 4-2-16,0-9-2 16,0 9 0-16,0-9 0 15,-6 0 3-15,1-11-1 16,-1 1 2-16,1-4-2 15,-1-6 0-15,1-9-3 16,-1-1 1-16,-5-5-2 16,0-4 2-16,0-5-2 0,0-11 2 15,0 1-7-15,0-15 1 16,0 0 1-16,0-9 1 16,0 4-2-16,0-15 0 15,0 6 2-15,6-11 2 16,-1 6-2-16,1-6-2 15,-1 1 2-15,6-6 0 16,1 5-2-16,4-4 0 16,1 5 2-16,-1 4 0 15,1 6-2-15,5-1 0 16,-6 5 2-16,6 15 2 16,1 0 0-16,5 15-1 15,-6 0 3-15,6 19 0 16,-6-5-1-16,5 11-2 15,-5-6 1-15,6 11-1 0,-6-6-3 16,0 5 2-16,-6-5-17 16,1-4-8-16,-6-6-30 15,0 1-13-15,0-6-36 16,-6-9-16-16,1 4-6 16,0-14-26-1,-1 0 60-15</inkml:trace>
  <inkml:trace contextRef="#ctx0" brushRef="#br0" timeOffset="736">884 893 140 0,'6'-15'52'0,"-6"15"-28"0,5-5-4 0,-5 5 19 16,0 0-4-16,0 0 2 15,0-5 1-15,0 0 1 16,0-4-21-16,0-1 7 0,0 5 5 15,0 0 1-15,-5 0 4 0,-1 0-6 16,-6 0-3-16,7 0-8 16,-6 10-1-16,0-5-6 15,-1 10 1-15,1 0-5 16,0 5 1-16,6-1-7 16,-1 6-1-16,1 0 0 15,-1 4 2-15,1-4-1 16,5 5-1-16,0-5 1 15,0-1-1-15,0-4 0 16,5 0 2-16,-5-5-3 16,6-1-2-16,-1 1 2 0,6 0 2 15,-5-5-2-15,5 0-2 16,0-5 2-16,0 0 0 16,0 0 1-16,0-10 0 15,-4 5-5-15,9-10-1 16,-5 1-2-16,0-6 2 15,0 0 4-15,6 1 3 16,-6-1-2-16,0 0 0 16,0 5-1-16,0 0 0 15,-6 5 2-15,1 1 2 16,-1 4 1-16,1 5 1 16,-1 0-2-16,1 10-2 15,-1-1-2-15,1 16-1 16,-1-5 2-16,6 10 2 15,0-6 0-15,1 6 2 16,-1-6-11-16,5 6-2 0,-5-1-24 16,0 0-8-16,0-4-22 15,0-1-8-15,-5-4-18 16,5-10-7-16,-6 0 4 16</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17 2 15,0-7 0-15,-6 15 1 16,6-10-2-16,0 5-1 15,0-5-3-15,0 1 1 16,0-6-2-16,11 1 2 16,-5-5-2-16,16-6-1 15,0-4-4-15,17-6 0 16,-6 1 4-16,22-5 2 16,-10-5-14-16,5 0-4 0,-12 0-47 15,1 0-21-15,-6-5-94 16,-11 0-67-1,0 0 103-15</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24 2 0,-1-4-7 15,1 20-3-15,-1-10-2 16,1 13 1-16,-1-13-21 16,1 10-9-16,-1-11-37 15,1-5-16-15,-1-9-43 16,1-4-55-16,-1-11 61 15</inkml:trace>
  <inkml:trace contextRef="#ctx0" brushRef="#br0" timeOffset="496">6 225 192 0,'-6'-20'71'0,"6"20"-38"0,0-15-1 0,0 15 27 15,0-9-14-15,0 4-3 16,6-10-14-16,-1 5-5 16,6-4-13-16,-5 0-2 0,10-1 2 15,1 5 0-15,10 5 2 16,-5 1-4-16,17-1-3 0,-6 5-2 16,11-5-3-16,-11 0 1 15,7 5 1-15,-7 0-1 16,0 0-1-16,-6 0 1 15,-4 0 1-15,-1 0 5 16,-11 10 6-16,0-5-7 16,-11 9-1-16,0-4-3 15,-17 14-2-15,1-5 5 16,-12 15 4-16,6-9 4 16,-6 9 2-16,6-4-2 15,0 4 2-15,5-5 1 0,6 1 2 16,0-2-8-16,5-3-1 15,6-1-1-15,11 1 0 16,0-6-2-16,18 1 1 16,-7-5-4-16,16-6 0 15,-5 1-3-15,6-5-1 16,-6 0-12-16,-5 0-5 16,-6 0-32-16,0-5-15 15,-6 0-43-15,1 0-20 16,-6 0-17-1</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15,0-14-2-15,0 20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1-1-15,-1-5 1 16,-5-6-1-16,0-5 0 16,0-4 0-16,-5-6 4 15,0-4 2-15,0-5 2 16,-1-20 0-16,1 5-4 16,-1-19-3-16,-4-1-5 15,4-9 0-15,-5 5-5 16,0-25-1-16,0 4 2 15,0-14 3-15,-5 10 0 16,-1-5 1-16,1 10 0 0,-1 0 0 16,1 5 3-16,-1 10 0 15,1 4-2-15,-1 6 0 16,1 4-1-16,5 15 3 16,0 1 2-16,11 23 4 15,-6-4-2-15,6 44 0 16,0-10-1-16,1 34 1 15,-7-14 0-15,1 24 1 16,-1-15-5-16,1 21 1 16,-6-16-24-16,0 5-12 15,0-9-32-15,0-6-14 16,-6-9-39-16,6-10-16 16,-5-10 25-1</inkml:trace>
  <inkml:trace contextRef="#ctx0" brushRef="#br0" timeOffset="1336">1105 1103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1684 995 244 0,'6'0'90'0,"-6"0"-48"0,0 5-38 0,0-5 19 16,0 5-4-16,0 0 3 0,0 10 1 15,0-6 1-15,5 16-13 16,1-5 4-16,-1-1 3 0,1 1-2 16,-1 4 3-16,-5-4-10 15,0-1-5-15,0-4-3 16,6-5 1-16,-6 0-1 16,0 0 2-16,0-6-9 15,5-13-1-15,1 4-3 16,-1-15 1-16,1 5-2 15,-1-9 0-15,1-1 1 16,-1 1 4-16,1 4 1 16,5-4 0-16,0 4 1 0,7 1 0 15,-2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2440 63 208 0,'-5'-34'79'0,"5"34"-42"0,-6-20-15 0,6 20 28 16,0-4-4-16,0 4 0 16,-5-5-12-16,5 5-4 15,0 0-17-15,0 0 1 0,0 0 2 16,0 0-4-16,0 5-2 15,0-1-1-15,0 16-1 16,0-5 0-16,0 14 2 0,0-4-5 16,5 19-1-16,-5-10 0 15,6 15 2-15,-1-10-1 16,1 15 0-16,-1-15 1 16,1 15 1-16,-1-5-1 15,1 5-1-15,-1-10 1 16,1 10 1-16,0-10-3 15,-1 10-1-15,-5-10-1 16,6 6-2-16,-1-6-2 16,2 0 1-16,-7-4 3 15,5-6 1-15,-5-5-4 0,0-4-1 16,0-1-19-16,0-4-7 16,0-5-34-16,0-1-12 15,0-4-33-15,0 0-12 16,0 0 2-1</inkml:trace>
  <inkml:trace contextRef="#ctx0" brushRef="#br0" timeOffset="9382">2860 799 176 0,'6'-14'66'0,"-6"14"-36"0,0-15-4 16,0 15 23-16,-6-6 2 16,6 6 2-16,-5-5-7 15,-1 0-2-15,1 0-24 16,-1 0 6-16,-5 1 2 0,6-1-9 0,-6 5-1 16,0 0-8-16,-6 0-4 15,1 0 1-15,-12 5 0 16,1-1-1-16,-1 6-1 15,6-5-1-15,0 11 2 16,0-6-3-16,0 9-2 16,5-4 4-16,1 9 4 15,5-4-7-15,0 0-3 16,0-1 2-16,5 1 1 16,1-1 2-16,5 6 2 15,0-1-1-15,5 1 0 16,1-6-3-16,10-4-2 15,1 0 3-15,-1-5 2 16,1-1 0-16,5-4 0 16,-6 0-3-16,6-10-2 0,0 5 3 15,0-9 0-15,-5-1-1 16,0-10 1-16,-1 5 0 16,1-4 1-16,-6-1 0 15,0-4 0-15,0 4 0 16,-6 1 2-16,1-1 1 15,-1 0 1-15,1 1 2 16,-6-1 1-16,0 6-5 16,-6-1-2-16,1 0-2 15,-1 0-2-15,1 6-13 0,-1-1-6 16,1 5-52-16,-1-1-21 16,1 1-65-16,5 0-26 15,0 0 48 1</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0-5-16,7 0 0 15,-1 0 2-15,-1-5 1 16,-5 0 1-16,0 1 0 16,0-1-5-16,0-5 1 15,0 5 2-15,-5-5 3 16,-1 0-2-16,1 1 0 15,-1-1-1-15,-5-10-2 16,0 5 7-16,-5 1 3 16,-1-1-1-16,-5 5 0 15,6 0-3-15,-6 6-1 0,0-1-6 16,-6 10 1-16,1-5 0 16,-1 9 0-16,-1 1-3 15,2 5 2-15,5 0 3 16,0 9 1-16,0-4 1 15,5 14 2-15,1-5-1 16,5 12 0-16,0-7-1 16,5 0 0-16,-5-4-2 15,11-6-2-15,0-4-2 16,6-6 1-16,-1 1 1 16,8-5 0-16,-8 0-7 0,17-10 0 15,0 0-37-15,6-5-15 16,-5 0-41-16,-1-5-17 15,-6 5-8 1</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0 340 176 0,'0'0'66'0,"0"0"-36"0,6 10-15 16,-6-5 20-16,0 5-2 16,0-5 3-16,11 5-5 0,-5 0-1 15,5 5-17 1,-6-5 3-16,6 4 2 0,-5 1-4 0,-1-10 2 15,1 0 6-15,-6-5 4 16,0 0-3-16,0-15-2 16,0 5-7-16,-6-14-4 15,6 4 1-15,-5-15 3 16,-1 6-6-16,1-11-2 16,-1 6 1-16,1-6 0 15,5 10-6-15,0 1 0 16,0 5-1-16,5-1 0 15,1 5 0-15,5 5 0 16,0 0 0-16,5 0 2 16,-5 6-1-16,0 4-1 15,0 0-21-15,0 0-9 0,0 0-31 16,0 0-14-16,0 5-55 16,6 0-55-1,-6 0 67-15</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1041 192 0,'5'-5'74'0,"-5"5"-40"0,0 0-20 0,0 0 20 0,0 0-4 16,0 0 2-16,6 0-5 15,-1 0-2-15,6 0-13 16,0 0 3-16,0 0 3 0,0 0-4 16,0-5 2-16,1 0-7 15,-1 0-1-15,0 0-4 16,0-5-1-16,0 5-3 16,5-9-1-16,-5 4 5 15,0-5 2-15,0 0-2 16,-5-4-1-16,-1 3 5 15,-5-3 5-15,0 4-3 16,-5 0 0-16,-1 0-9 0,-5 6 0 16,6 4 1-16,-12 5 1 15,6 0 1-15,-5 14 0 16,-1-4 2-16,1 15 1 16,-1-1 1-16,0 12 2 15,6-7 1-15,0 10 3 16,6-9-5-16,5 4-1 15,0-5-4-15,16 1-1 16,-5-6-3-16,11-4-1 16,-5-6 1-16,22 1 2 15,-6 0-3-15,5-10-2 16,-4 0-34-16,-1-5-12 16,-5 0-38-16,-6-10-15 15,0 5-44-15</inkml:trace>
  <inkml:trace contextRef="#ctx0" brushRef="#br0" timeOffset="541">613 88 260 0,'6'-44'99'0,"-6"44"-54"0,11-34-22 0,-11 29 31 15,0 0-10-15,0 0-2 16,0 5-10-16,0 0-3 16,0 15-16-16,0-6 8 0,6 21 2 15,-6-6-3-15,5 20-1 16,1-9-7-16,-6 28 0 0,0-9 2 15,5 16 1-15,1-11-4 16,-1 19 1-16,1-14-5 16,-1 19-2-16,1-19-2 15,-1 4-3-15,1-9 1 16,-1 5-1-16,1-9-7 16,-6-6-3-16,0-10-25 15,0-5-10-15,0-4-32 16,0-6-14-16,0-4-42 15,5-6-60 1,1-4 62-16</inkml:trace>
  <inkml:trace contextRef="#ctx0" brushRef="#br0" timeOffset="859">524 922 300 0,'-22'0'112'0,"22"0"-60"0,-5 21-25 0,5-17 34 16,0 1-23-16,0 0-7 15,5-5 6-15,1 0 3 0,10 0-21 16,1 0 3-16,5-5-1 15,-5 0-9-15,5 5-4 0,-5 0-5 16,11 5-3-16,-6 0-2 16,11 0-1-16,-6 0-36 15,1 0-14-15,-6-5-46 16,0 0-17-16,-5 0-45 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13-2 324 0,'-7'14'121'0,"7"-14"-66"0,-6-14-60 16,6 14 23-16,0 0-30 15,0 0-8-15,0 14-48 16,0 0-18-16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0,'12'-20'85'0,"-12"20"-46"0,5-9-19 15,-5 9 27-15,0-5-10 16,0 0 1-16,0 5-4 16,0 0 1-16,0-5-19 15,0 0 2-15,-5 5 2 0,-1 0-5 16,-6 5 2-16,1 0-4 16,0 5 0-16,0-6-1 15,-6 11 0-15,6-5-2 0,0 5-1 16,0-1-3-16,0 1 1 15,0 0-4-15,6-1-2 16,-1 1-3-16,6 0 1 16,0 1 1-16,6 3 0 15,-1 1-3-15,12-1 0 16,-1-4 2-16,12 5 0 16,-6-6 3-16,12 11 3 15,-6-6 9-15,-1 6 3 16,-5-1 3-16,0 1 2 15,-5-5-3-15,-12 4-2 16,1-4-7-16,-28 0-4 16,5-5-41-16,-16 14-16 15,6-4-81-15,-7 9-32 16,6-5-8-16</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0-16,1 0-2 15,5 0 2-15,-1 5-4 16,6 0-2-16,0 0 2 16,0 0 2-16,0 0 2 15,1 0 3-15,-6 0 1 16,0 5 1-16,-1 0-2 15,-5 5 1-15,0-1 0 16,-5 6 1-16,-1 0-2 16,-5 4 1-16,0-4-6 15,-11 10-1-15,6-6 4 0,-6 6 2 16,0-6-2-16,0 11-1 16,-1-6 1-16,1 6 0 15,0-6 2-15,6 1 1 16,-1-6-6-16,6 1 0 15,0-1 1-15,6 1 3 16,-1-5-2-16,6 4-2 16,0-4 0-16,6 0 1 15,-6-1 1-15,6 1 1 16,-1-5-31-16,6 0-12 16,1 0-46-16,-1-1-19 15,0 1-35 1</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0,'11'-29'101'0,"-11"29"-54"0,4-20-22 0,-4 20 31 16,6-5-10-16,-6 0 0 16,5 0-9-16,-5 0-2 15,0 0-20-15,0 5 2 0,0 0 3 16,0 0-2-16,6 0-1 16,-6 0-7-16,0 5-4 15,0-5-1-15,0 10-1 16,0 0-2-16,0 14 1 15,0-4 0-15,0 14 1 16,0-4-2-16,0 9-2 0,0-5 1 16,0 10-1-16,0-4 0 15,0 4 0-15,0-5-3 16,0 0 0-16,0-10 2 16,0 1 0-16,0-6 1 15,0 1 0-15,0-6 2 16,5-4 1-16,1-5-1 15,5 0 1-15,-1-5-4 16,1-5-2-16,0 0-42 16,5 0-20-16,-6 0-66 15,7-5-29-15,-1 0 11 16</inkml:trace>
  <inkml:trace contextRef="#ctx0" brushRef="#br0" timeOffset="1291">123 603 88 0,'0'0'33'0,"0"0"-18"0,0 0 0 0,0 0 15 0,0 0 8 16,0 0 6-16,0 0 5 15,0 0 5-15,0 0-30 16,0 0 7-16,0 0 2 0,0 0-15 15,0-5-7-15,0 5-3 16,0 0-1-16,0 0 3 16,6-5 1-16,-6 5 1 15,5 0 2-15,1 0 2 16,4 0-1-16,-4 0-3 16,5 0-2-16,0 0-2 0,4 0 2 15,-4 0-5-15,6-5-3 16,-6 1 1-16,4 4 0 15,-4 0 1-15,0-5 0 16,0 0 2-16,-1 5 3 16,1 0-2-16,0 0-2 15,-5 0-2-15,-1 0 0 16,0 0 2-16,0 0 2 16,1 0-43-16,-6 0-20 15,0 0-56-15,11 0-22 16</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16,-5-10 1-16,0 4 0 15,-1-9-2-15,1 5-2 16,-1-10 1-16,-5-4-1 16,6-6 0-16,-6 0 0 15,0-4-29-15,0-6-13 0,0-4-49 16,0-6-19-16,0-4-47 16,0-10-36-1,0 0 84-15</inkml:trace>
  <inkml:trace contextRef="#ctx0" brushRef="#br0" timeOffset="421">3 194 232 0,'0'-34'88'0,"0"34"-48"0,0-29-18 0,0 24 26 16,0-5-8-16,0-14 2 16,0 9-18-16,0 0-4 15,6 0-12-15,5-9 1 0,0 14 4 16,0 5-3-16,11 0 2 16,12 0-7-16,-1 10-1 15,0 5-2-15,11-5 1 16,-5 0 4-16,-5 5 6 15,-7 9 2-15,-5-4 0 16,-5 10 4-16,-6 4 2 16,-22 0 0-16,-6 1 2 15,-5-1-7-15,-5 1-1 0,-7-6-7 16,6-9-3-16,6-1-2 16,0 11-3-16,0-5-24 15,5-6-9-15,-5 1-49 16,17 0-22-16,-6-1-26 15,5 1-7-15,0-5 22 16</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94 168 0,'6'-10'66'0,"-6"5"-36"0,5-5-4 15,-5 5 25-15,0 0 1 16,0 0 4-16,0-5-5 16,0 0-1-16,0 0-28 15,0 1 3-15,0 4 2 0,0 0-9 0,0 0 0 16,-5 5-8-16,5 0-4 15,0 5-3-15,-6 0-3 16,1 0 1-16,-6 4-1 16,0 11 2-16,0 0 3 15,-1 0 0-15,7 0 0 16,-1-1-6-16,6 1-1 16,0 0 1-16,6-6 2 15,-1-4-2-15,1 0-2 16,0 0-1-16,5-5 3 15,0 0 0-15,0 0 1 16,0 0 0-16,-11 5 2 16,5-10-1-16,1-5-1 15,5 0 1-15,-6 0 1 16,1-5 1-16,-1 0 3 16,1-5-3-16,-6 0-2 0,0-4 0 15,0-1 1-15,0 1-1 16,0 4 2-16,0 0-4 15,0 0 0-15,0 5 3 16,0 0 1-16,0 5-4 16,0 5 1-16,0 10-5 15,0 5 1-15,5 5 4 16,1 0 2-16,-1-1-3 16,1 1-1-16,-1 4-2 15,1-4 3-15,-1 5-24 16,6-5-11-16,0 0-32 15,0-6-12-15,0-4-37 16,0-5-54-16,6 0 55 16</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2-16,0 5 2 15,0 0 1-15,5 5-4 16,0 10 1-16,0 4 4 15,0 1 2-15,0 5 0 16,0 4 1-16,0 1 0 16,-6-6 1-16,1 1-2 15,-1-5-2-15,1-1 1 0,0-4-1 16,-1 0 0-16,1-5 2 16,5 0-1-16,-6-15-3 15,1-5-1 1,10-4-3-16,6-6 1 15,1 1 1-15,-1 4-1 16,-5 0 4-16,-1 6 0 16,1 4 1-16,-1 10 0 15,6 10 6-15,12 9 4 16,-7 6-1-16,-4 4 0 0,-1 1-3 16,0-1-1-16,-5-9-45 15,-1 4-18-15,-10-4-86 16,-1 4-56-1,1-4 84-15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701 60 0,'-66'-43'24'0,"28"33"-12"0,-12-9 3 0,28 14 13 16,-11-5-13-16,-11 10-6 15,0-5-3-15,-22 5-2 16,-17-10 0-16,-22 6 2 0,-11 8 1 16,-5 1 3-16,-11-5-1 15,-28 0 0-15,-5-5-3 16,5 10-1-16,-17 0-3 15,-16 5 7-15,-5 10 4 0,16 9 0 16,-11-1 0-16,-11 7-10 16,11 4-1-16,17 10-2 15,5-5 0-15,6-5-3 16,10 0 2-16,18 6 1 16,10 8 2-16,11 16-6 15,17 14 1-15,16 10 1 16,11 5 3-16,12-9-2 15,10-6 0-15,12 0 1 16,10 1 0-16,17 14-3 16,11 4 2-16,6 1 1 0,5-6 0 15,5-9 0-15,12-14 0 16,10-1-3-16,12 1 2 16,11 9-1-16,16 5 0 15,11 10 0-15,11-9 0 16,-5-1 4-16,11-5 1 15,16-9 1-15,17-6 0 16,27 11-5-16,-16-11-1 16,0-4 1-16,10 0 0 15,7 4 3-15,-12-5 1 16,-11-4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5-4-16,-15-5 1 16,26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 0 1-15,-16-5-6 16,-6 4 1-16,-5 1 3 16,-5 4 2-16,15 1 2 15,-21-6 0-15,-17 1 0 16,-5-11 0-16,-6-4 2 16,-10-5 3-16,-12-5-4 15,6-5-1-15,-1 0-2 16,1-9 1-16,-11-1-2 15,-6 0 2-15,-16 5-2 16,-1 1-1-16,-10 4 1 16,-6 0 1-16,-11-10-1 15,-17-14 2-15,-5-10-4 0,-11-6-2 16,-11 1 2-16,0 5 0 16,-16 6 1-16,-12 8 0 15,-16 1-3-15,-28-10 0 16,1-10 2-16,-17-10 0 15,-6 10 1-15,-11 9 0 16,-33-4-3-16,6 15 0 16,-22 9-1-16,-6 10 3 15,-28-5-2-15,-10-5 1 16,5-4 2-16,-28-1 2 16,1-9-1-16,10 14 2 15,-27 6-4-15,0 0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15,-33-6-1-15,16-4-1 16,1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15:06.4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2819 62 36 0,'-22'-20'13'0,"16"20"-6"0,1-5-8 15,-1 5 4-15,-5-5 9 16,0-4 4-16,-5 4 4 16,-12 0 2-16,0 0-8 15,-16 0-1-15,-16 5-7 16,-17 0-2-16,-28 0-2 16,0 0-2-16,-5 5 5 15,-6 5 4-15,-11 4-1 16,-21-9 3-16,4 20-2 15,1-1 2-15,0 6-2 0,-6-1 2 16,-6 5-6-16,12 6-1 16,11 4 0-16,11 5-2 0,10 5-2 15,7-5-2-15,10-5-1 16,11-5-1-16,12 5 3 16,10 0 0-16,11 5 1 15,12 5 0-15,10 15 0 16,12-1 0-16,10 6 0 15,17-1 0-15,11 1 0 16,11-11 2-16,17-4 3 16,-1-5 2-16,12-5 1 0,11 0-2 15,21 0 1-15,12-5-2 16,5 5 0-16,1 0 1 16,4 0 3-16,18 0-2 15,10 0-2-15,6-5-2 16,-11-5 0-16,5-4 0 15,33-6 1-15,6 1 4 16,-11-11 5-16,6-4-1 16,15 0 3-16,1-1-6 15,-16 1-1-15,-6-10-2 16,16 10 1-16,6-1-6 16,-11-9-1-16,5 0 2 15,12 5 1-15,-1-5-1 16,-5 0 1-16,6 0 2 0,16-1 4 15,-12-4 0-15,-4-4 0 16,21 8-3-16,1-8-1 16,-17 4-3-16,5 4 1 15,12-4-2-15,-17-4 2 16,-6 4-2-16,6 4 2 16,0 6 0-16,-17-5 1 15,-5-10-2-15,22 10 1 16,0 0 4-16,-16-10 6 15,-1 0-7-15,17 5-1 16,0-5-1-16,-22 5 0 16,-6-5-2-16,6 5 1 15,0 5-2-15,-17 10-1 0,-5-5 1 16,-5-5-1-16,16 0 2 16,5-5 1-16,-11 0-4 15,50 0 1-15,11-5 9 16,-11-10 3-16,-11 0-1 15,0 10 1-15,11-4-3 16,-22-6 2-16,-6 0-4 16,-5 5-2-16,11 1-2 15,-5-6 0-15,-12 0-2 16,0-4-1-16,23-1 1 16,-12-9 1-16,1-11 3 15,5 1 4-15,5 0-2 16,-16-5-2-16,-22 0-2 15,-11 5 0-15,-12-1-2 0,-10 1 2 16,-11 5-2-16,-6 0-1 16,-16-1 1-16,-6 6 1 15,-22-10 1-15,-11 0 1 16,-5-5 0-16,-11 4 0 16,-12-9-2-16,-5 5 1 15,-5 0-2-15,-12 0 2 16,-5-15-2-16,-5 10-1 15,-12 5-2-15,-5 5 1 16,-16 0-1-16,-18 0 0 16,-4-1 2-16,-17 6 0 15,-1 5-3-15,-4-1 2 0,-6 11-1 16,-12-1 0-16,-10 0 0 16,-22-4-2-16,5-1 3 15,-5-4 0-15,-1 5-2 16,-10-1 2-16,-22-4-1 15,5-1 0-15,0 6 0 16,-16-6 0-16,-12 1 2 16,1 0 2-16,5 9-3 15,-22 0-2-15,6-4 4 16,-1 4 3-16,-5 6-3 16,-22-16-1-16,0 6-2 15,17 9-2-15,-28 0 3 16,5-4 2-16,6 9-2 15,-22 0 0-15,0-5 1 0,0 10 0 16,-28-9 0-16,17 9 0 16,0 5-3-16,-11-5 2 15,11 5 1-15,0 10 2 16,-5-10-3-16,10 5-2 16,-22 4-3-16,1-9-1 15,10 5 6-15,-33-5 2 16,6 5-2-16,-22 0-1 15,-6-5 1-15,-10 15 0 16,10-15 1-16,17 10 2 16,-11-1-1-16,16 16-1 15,11-1-8-15,1-4-5 0,27 0-18 16,11-11-7-16,-11-4-16 16,22 0-6-16,11 0-33 15,-6 0-54 1,1 5 42-16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232 206 236 0,'-11'-10'90'0,"11"10"-48"0,-11-34-12 0,5 29 34 15,-5 0-12-15,0 0-3 16,-11 0-10-16,5 1-4 15,-5 18-20-15,0-4 0 0,0 10-1 16,0-6-1-16,0 16 0 16,6-6-7-16,5 11-4 15,5-5-6-15,6-1 0 16,0-4 0-16,17-10 2 16,-1-1 3-16,12-19 4 15,-6 0 7-15,11-24 2 16,-6 5 1-16,-4-26 1 0,-7 5-2 15,-5-4-1 1,-5 5-3-16,-1 5-1 0,1 4-32 16,-6 5-11-16,0 6-66 15,5 14-25-15,1 0-39 16,10 20-28 0,-5 0 88-16</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0 132 244 0,'5'5'90'0,"-5"-5"-48"0,11 24-23 0,-11-19 26 16,0 15-6-16,0-6 0 15,0 11-5-15,0-1-1 16,0 2-18-16,0-7 2 0,0 1 1 16,0-5-6-16,0-1-2 15,0-4-8-15,0-10-3 16,0 0-3-16,6-24 0 16,-1 4 0-16,1-25 3 15,-1 6-2-15,1-10-1 16,-1 10 3-16,6-1 2 15,-5 5 4-15,5 11 4 0,-6-1 5 16,17 20 3-16,-5 0 6 16,5 25 6-16,-5 0-12 15,6 24-2-15,-1-9-9 16,0 9-4-16,0-5-50 16,5 5-20-16,-5-3-89 15,-16-2-81 1,-1-10 83-16</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161 147 192 0,'11'-14'74'0,"-11"14"-40"0,33-15-5 15,-33 15 30-15,6-5 1 16,-6 5 3-16,0-5 1 16,0 0 2-16,-17 0-36 15,1 0-1-15,-12 5-1 0,6 0-12 0,-5 15-1 16,-2-5-11-16,2 19-3 15,5-3-6-15,11 13 1 16,-1-10-3-16,18 6 0 16,0-6 1-16,21-14 4 15,1-5 7-15,17-15 7 16,-7 0 0-16,1-29 1 16,-6 4 4-16,-5-14 1 15,-5 10-5-15,-7-6 0 16,-5 5-10-16,0 6-4 15,-5 4-47-15,-1 6-17 16,1 4-63-16,5 5-26 16,-6 5-9-1</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1015 148 0,'11'0'57'0,"-6"0"-30"0,6 0 1 0,-11 0 25 15,6 0 1-15,0-4 3 16,0 4-1-16,-1 0 3 16,1-5-33-16,-1 0 16 0,1 0 6 15,0 0-3-15,-12 0 0 16,6 0-14-16,-11-5-4 16,0 5-10-16,-7 5-2 15,2 0-9-15,-6 10-4 16,5 0-4-16,-5 10 1 0,6-1-4 15,5 6-1-15,0 9 0 16,11 0 2-16,0-4-5 16,16-6 1-16,-5-4 4 15,22-25 2-15,-5 0 4 16,28-24 3-16,-12 4 0 16,17-39 0-16,16-58 3 15,-15-1 5-15,-18 6-1 16,-17-12 1-16,-10 17-5 15,-6 14-3-15,-6 19-2 16,1 16 0-16,-6 4-7 16,0 15-1-16,-6 9-45 15,1 6-18-15,-6 9-103 0,0 1-42 16,-6 4 56 0</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174 217 200 0,'11'-5'77'0,"-11"5"-42"0,0-14 1 0,0 14 30 16,0-5 0-16,0 5 2 15,0-15-13-15,0 0-4 16,-11 5-29-16,5 0 0 0,-9 5 0 15,-2 0-12-15,-16 15-3 0,6 0-7 16,-6 30-1-16,5-6 1 16,17 11 0-16,0-6-3 15,27 6 0-15,-5-10 2 16,12-20 0-16,-1-6 9 16,16-23 5-16,-5 4-4 15,5-30-1-15,-5 5 0 16,-6-19 0-16,1-20 0 15,-6 9 2-15,-5 16-29 16,-6 9-12-16,-6 16-73 16,1 14-32-16,-1 10-40 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0,-5-28 21 16,0 4 3-16,0-1 5 16,-5 11-1-16,-1-1-2 15,1 6-20-15,-1-6 7 0,1 1 6 16,-1-1-12-16,1-8-2 15,-1-6-12-15,12-26-5 16,-1 6-5-16,17-19-1 0,-5 4-1 16,10-19 2-16,12-15 2 15,-6 9 2-15,-5 11 7 16,-6 15 5-16,0 9 6 16,0 15 2-16,-6 15 4 15,-5 9 1-15,0 1-8 16,0 9-2-16,-5-4-5 15,-1 15-3-15,1-6-27 16,-1 10-10-16,1-4-55 16,-1 4-21-16,1-10-61 15</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9 524 0,'0'0'195'0,"0"0"-106"0,7 0-88 0,-7 0 35 0,0 0-24 15,0 0-7-15,0 0-8 16,6-10-1-16,1 10 2 16,-1 0-32-16,1 0-12 0,-7 0-52 15,0 0-22-15,0 0-47 16,6 0-36-1,-6 0 92-15</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0,'6'-5'137'0,"-6"5"-74"0,6 0-73 0,-6 0 20 16,6 5-41-16,-1 0-14 16,1 0-63-16,0 5-28 15,0-5 33-15,-6 0 18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0,'-7'11'90'0,"7"-11"-48"15,7 5-73-15,-7-5 4 0,6 0-66 16,1-11-27-16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1173 76 60 0,'11'-25'24'0,"-11"25"-12"0,18-15-14 0,-18 15 4 16,5-6 13-16,1 1 10 15,0 0 9-15,0 0 6 16,-1 0-4-16,1 0-1 16,-6 0-9-16,0 5-4 15,0 5-12-15,0 0-4 0,-17 10 0 16,5 1 1-16,-22 9 3 15,5 1 4-15,-23 15 1 16,6 0-2-16,-16 20 2 16,10-5-2-16,-24 22 0 0,13-12-7 15,-17 6-4-15,11-11 1 16,-11 1 0-16,5-7-4 16,12-4 1-16,6-10-33 15,5-5-13-15,11-6-43 16,6-4-47-1,6-1 43-15</inkml:trace>
  <inkml:trace contextRef="#ctx0" brushRef="#br0" timeOffset="781">489 323 100 0,'6'-6'38'0,"-6"6"-20"0,0 0-23 16,0 0 6-16,0 0 5 15,0 0 6-15,0 0 18 16,0 0 8-16,0 0-2 0,0 0-1 15,0 0-14-15,0 0-3 16,-6 6-10-16,1-1-1 0,-7 10 0 16,6 1 3-16,-11 9 4 15,6-4-4-15,-12 14 2 16,0-4-5-16,-12 15 1 16,6-10-1-16,-12 15 1 15,7-6-2-15,-7 6-1 16,8-10-3-16,-2 10 1 15,7-5 0-15,-1 0 3 16,6-5-5-16,0 11-1 16,5-11 0-16,7 0 2 15,-1-5-6-15,12 0 1 16,0-6 3-16,12 1 2 0,-1-5 4 16,41-1 1-16,-6-4-3 15,29-11-1-15,-13 0 1 16,31-15 0-16,-18 0-35 15,40-11-14-15,-12 6-44 16,12 0-58 0,-18 0 41-16</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7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7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7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7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7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7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7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7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7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7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7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7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7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7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7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7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7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7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8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8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8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0.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656 58 80 0,'-11'-9'30'0,"5"9"-16"0,6-10-1 0,0 10 14 15,0 0-4-15,-5 0 1 16,5-5-7-16,0 0 0 16,0 0-4-16,0 0 0 15,5 0-7-15,1 0 0 0,5 0 4 0,0 1-4 16,0 4-1-16,0 0-2 16,5 0 0-16,2 0 2 15,-2 0 2-15,1 0-1 16,-1 0 1-16,6 4-4 15,6 1 0-15,1 0 1 16,-2 0 2-16,6 0-1 16,0 0 2-16,-5 0-2 15,0 0 0-15,0 5-3 16,0 4 1-16,-1-4-4 16,-5 0 0-16,1 0 5 15,-1-1 2-15,-5 1 0 16,-1 0-1-16,1 0 1 0,-6 5 1 15,0-1 1-15,0 1 2 16,-5 5-3-16,11-1 1 16,-12 6-1-16,1-1 1 15,-1 6-4-15,1-1-1 16,-6-5 1-16,6 1 2 16,-1 4 1-16,1 1 1 15,-1 9-2-15,-5-5-1 16,0 5-1-16,0 1 2 15,0-1-1-15,0 0 2 16,0-5-2-16,0 1 0 16,-5-1-1-16,-1 0 2 15,-5 1-3-15,5-1-2 0,1 5 0 16,-6 0 1-16,-6-4 3 16,11-1 2-16,-5-5-3 15,5 1-1-15,-5-1 1 16,6 5 0-16,-6 1-2 15,5 4 1-15,-5 5-2 16,0 0-1-16,0 0 1 16,0 0 1-16,-5 0-3 15,-2-5 0-15,2 1 3 16,-1-6 3-16,-5 5-2 16,5 5-2-16,-10 0 2 15,-7 0 0-15,6 1-4 16,6-1 1-16,0 0 2 0,6 0 3 15,-1 5-2-15,1 0-2 16,-2 0 2-16,7 0 0 16,0 5-1-16,0 0-2 15,-6-5 1-15,6 9 1 16,-5-4-1-16,5 5-1 16,0 0 1-16,0-5-1 15,-1 5 0-15,1 4 2 16,0 6-1-16,0 4 2 15,0 1 0-15,0-6 1 16,5 1 0-16,1 0 0 16,-1 4-2-16,1-9 1 15,-1-10-2-15,1 24-1 0,5 5 3 16,0 1 0-16,0-1 1 16,0-5 0-16,0 1-2 15,0-1 1-15,5-4-2 16,1-11 2-16,-1 6-4 15,6-5 0-15,0 4 5 16,6 1 2-16,-1-5-2 16,1-6-3-16,6-4 0 15,-1-5-1-15,-6-10 2 16,6-4 1-16,6-6-4 16,1 1 1-16,-2-1 2 15,1 5 1-15,-6-9-1 16,0-1 1-16,-6-4-2 0,2-1 2 15,-2-4 2-15,-5 0 2 16,0-5-6-16,0 0 0 16,-5 0-1-16,-1-5 2 15,1 0 1-15,0 0 1 16,-6-5 0-16,0 0 2 16,0 0-1-16,0 5 2 15,5-5-2-15,-5 0 0 16,0 0-3-16,0 0 1 15,0 0 0-15,0 0 1 16,0 0-2-16,0 0 1 16,0 0 2-16,0 0 2 15,0 0-1-15,0 0-1 0,0 0-1 16,0 0 2-16,0 0-1 16,0 0 2-16,-5 0-2 15,5 0 0-15,-12 0-3 16,1 0-2-16,0 5 3 15,0 0 0-15,-11 0-4 16,5-1-1-16,-5 1 1 16,0 0 0-16,-6 5 1 15,1 0 2-15,5 0-3 16,-13 4 0-16,2 1 1 16,0 5 2-16,-1 4-1 15,7 1-1-15,-1 4 1 16,1 0-1-16,-1 1 0 15,5 4 0-15,-5 5-3 16,1-4 2-16,-1 4-1 0,6-5 0 16,-1-4 2-16,1-1 0 15,0 0-3-15,0 1 2 16,6 4-1-16,-1 5 0 16,0 5 4-16,0 0 1 15,6-4-1-15,0-1-2 16,0-10-2-16,-6 35 1 15,1 9 1 1,5 1-3-16,0-15 2 16,0-1 1-16,0 1 0 0,5 10 0 15,0-1 0-15,6-4 0 16,0-5 0-16,0-5-3 16,6 5 2-16,-6 4 1 15,6 1 2-15,5 0-1 16,-6-1-1-16,6-9-2 15,0-5-1-15,6 0 4 16,-1 0 1-16,1 5 0 16,-1 0-2-16,7 0-2 15,-6-10 1-15,5-5 1 16,0-4 2-16,0 4-3 16,0 5 0-16,1 5 1 15,-6 5 2-15,-1 0-1 16,-5 0-1-16,0-5 1 15,0-5-1-15,0 0 0 0,0 0 0 16,0 5 0-16,6 0 0 16,-5-5 0-16,5 0 0 15,-6-5 0-15,5-4 0 16,1 9 0-16,-1 0 0 16,1 5 0-16,-1 5 0 15,2 0 0-15,-2 9 2 16,1-9-1-16,-6-5-1 15,0-10-2-15,0-4 1 16,0-1 3-16,-6 0 1 16,1-4-1-16,-1 4-2 15,1 0 1-15,-6 1-1 0,0-1 0 16,0 0 2-16,0-4-1 16,0-6-1-16,0 5 3 15,-6 1 0-15,1 4-1 16,-1 10-2-16,-5 0 3 15,0 5 2-15,0-5-2 16,-5 5-2-16,-1-5 4 16,1-9 1-16,-2-6-2 15,2-4-1-15,-6-1 1 16,0 6 0-16,0-1-2 16,0 5 1-16,-18 1 2 15,-4 9 2-15,-12-10-1 16,-5 0-1-16,-17-9-3 15,12-6 1-15,4-4-2 16,13 0-1-16,4-1 1 0,11-4-1 16,7 5-27-16,5-5-11 15,5 0-74-15,17 29-164 32</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2.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30 147 76 0,'-12'-59'30'0,"12"59"-16"0,-11-29 16 0,5 24 21 0,6-5-8 15,0 0 0-15,0 0-9 16,0 1-1-16,0-1-19 16,0 5-1-16,0 5 0 0,0 0 4 15,6 15 4-15,-1-6-2 16,1 11-2-16,-1 9-1 16,2 11 3-16,-2-11-7 15,1 15 1-15,-1-5-4 16,1 20 2-16,-1-10 0 15,1 24 3-15,5 45-1 16,1-15 2-16,-1-5-4 16,-6-29 1-16,1-11-3 15,5 17 2-15,6 38-2 16,-11-60 0-16,-1-4 1 0,1 20 1 16,-1-10-3-16,1 19 0 15,-1-19-5-15,1 5-2 16,6 24 2-16,-7-39 0 15,1-5 1-15,0-5 0 16,-1-4-27-16,-5-6-9 16,0-5-50-16,0-4-20 15,0 0-57 1</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3.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116 984 52 0,'5'0'22'0,"-5"0"-12"15,6-9 8-15,-6 9 14 0,0 0 4 16,0 0 0-16,0-5 5 16,0 0 3-16,0 0-3 15,0 0-3-15,-6 0-21 16,1 0 1-16,-1 5 0 0,1 0-6 15,-6 0-2-15,5 0-5 16,-5 5-2-16,0 0-1 16,0 5-2-16,6 0 3 15,-6 4 0-15,0-4 1 16,0 15 0-16,5-11-2 16,1 6 1-16,-1-1-2 0,6 6 2 15,0-5 2 1,0 4 2-16,0 1-1 0,6 4 1 15,-1-5-4-15,6 6 0 16,0-6-3-16,6-4-1 16,-1-5 1-16,1-6 2 15,-6 1-1-15,0-5-1 16,0 0 1-16,0-15 1 16,0 5 1-16,0-9 3 15,0 4-1-15,0-10 0 16,0 6-3-16,-6-11-2 15,1 5 1-15,-1-4-1 16,-5 4 6-16,0-9 4 16,0 4-1-16,-5 1 0 15,-1 4-3-15,1 1-1 0,-1 4-3 16,6 0 1-16,0 6-2 16,-5-6 2-16,5 5-33 15,0 5-12-15,0 0-41 16,0 5-15-16,0 0-21 15</inkml:trace>
  <inkml:trace contextRef="#ctx0" brushRef="#br0" timeOffset="657">369 112 140 0,'-5'-29'55'0,"5"29"-30"16,0-34-5-16,0 29 21 0,0-5-5 15,0 0 2-15,0 0-7 16,0 5-1-16,0 0-17 15,0 1 5-15,0 4 5 0,0 0-1 16,5 9 1-16,1 1-6 16,-1 15-2-16,1-6-3 15,-1 16 2-15,1-6-5 16,5 20-3-16,0-10 1 16,11 25 2-16,-5-10-2 15,5 9-2-15,-6-9 2 0,6 20 0 16,0-11 3-16,0 1 1 15,0-10-3-15,0 10 0 16,-5-10-3-16,5 14 2 16,-6-9-6-16,1 5-1 15,0-5-2-15,-1-1 0 16,1-9 4-16,-1-5 3 16,-5-4-2-16,0-1-2 15,-5-10-14-15,-1 1-6 16,1-6-21-16,-1-4-10 15,1-1-28-15,-6-4-14 16,0-5-23 0,0-15-26-16,0 0 59 15</inkml:trace>
  <inkml:trace contextRef="#ctx0" brushRef="#br0" timeOffset="1093">446 1092 128 0,'-33'0'49'0,"33"0"-26"0,-11 20 13 0,6-15 25 16,-1 0-15-16,6-5-6 16,0 4-26-16,0 1-8 15,6-5-5-15,-1 0 12 0,17-9 6 16,-5-1-1-16,16-5 0 16,-5 5-4-16,5-4-1 15,0 4-3-15,11-5 1 16,-11 5-2-16,6-4 0 15,-6-1-8-15,-6 5 0 16,1 0 1-16,-6 5 1 16,0 0 1-16,-6 1 0 15,1-1-2-15,-1 0-2 16,-5 0-28-16,0 0-11 0,0 0-45 16,1 0-19-16,-7 5-7 15</inkml:trace>
  <inkml:trace contextRef="#ctx0" brushRef="#br0" timeOffset="1768">1339 901 104 0,'11'-10'38'0,"-11"10"-20"0,6-10-1 0,-6 10 16 0,0-4 5 16,0-1 2-16,0 0 0 16,0 0 0-16,0 0-22 15,0 0 9-15,0 5 4 0,0 0-10 16,-11 5-2-16,5-5-9 15,-10 10-2-15,-1 0-2 16,-5 4 1-16,6-4 0 16,-1 5 1-16,1-5-4 15,-1 9-1-15,6-4-3 16,0 4-3-16,6-4 2 16,-1 5 2-16,1-1-5 15,5-4 1-15,0 0 1 16,16-1 3-16,1-4 2 15,10 5 1-15,-5 0 4 0,11-1 3 16,-5 1 5-16,-1 5 2 16,-4-6 2-16,-1 11 2 15,0-6 3-15,-6 1 4 16,-5-5-4-16,-16 14-1 16,-1-4-11-16,-21 9-3 15,-1-5-8-15,-16 11-4 16,11-11-39-16,-11 5-15 15,11-4-62-15,0-6-25 16,5-4-4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5.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50 88 0,'-11'-14'33'0,"11"14"-18"0,-6-15 11 0,6 15 20 15,-5-5 0-15,-1 5 0 16,1-10-6-16,-1 5-2 16,1 5-21-16,-1 0 5 0,-5 0 2 15,6 0-1-15,-6 0 0 16,0 0-12-16,0 10-4 15,0 0-5-15,0 10 1 16,-1-6-2-16,7 16-1 16,-1-6-2-16,6 11-1 15,0-6 2-15,6 0 2 16,-1-4 2-16,12-1 3 16,-6-4 1-16,11-10 1 15,-5 4 7-15,-1-18 2 0,1 4 5 16,-1-15 1-16,-5 5-8 15,-5-14-4-15,-1 4 0 16,-5-9 3-16,0 4-8 16,-5 1-1-16,-1-1-1 15,-5 5 0-15,6 1 0 16,-1 4 0-16,1 0-2 16,-1 6-2-16,1-1-21 15,-1 5-9-15,6 0-31 16,0 10-14-16,0-5-33 0,6 10-12 15,-1 0 13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6.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1300 96 0,'0'0'38'0,"0"0"-20"0,11 10 1 16,-11-5 18-16,5 5-3 16,1 0 3-16,10 0-10 15,-5-1-2-15,6 6-14 16,-1 0 7-16,1-5 4 0,-6-1-2 16,0-4 0-16,0 0 0 15,0-15 2-15,-5 5-10 16,-1-29-2-16,1 5-4 15,-6-25 1-15,0 15 0 16,-6-40 1-16,1 16-4 0,-23-26-3 16,6 16 4-16,-11-15 1 15,5 14 2-15,1-9 0 16,-1 14-4-16,6 1-1 16,0 9-3-16,11-10-1 15,0 11 5-15,11-1 2 16,0 5 2-16,6 5 0 15,-1 5-4-15,17 5-3 16,-5-1 0-16,10 16-1 16,-5-1 2-16,0 11 1 15,0-1-1-15,0 10 1 16,0 5-2-16,6 0-1 16,-6 0-4-16,6 5-2 0,-6 0-19 15,5 10-9-15,-5-6-29 16,0 11-12-16,-5-5-51 15,-6 14-22 1,0 0 79-16</inkml:trace>
  <inkml:trace contextRef="#ctx0" brushRef="#br0" timeOffset="317">222 859 188 0,'-23'20'71'0,"23"-20"-38"0,-11 10-3 0,6-5 26 16,5 5-11-16,0-6-3 16,0-4-7-16,0 0 0 15,11 0-19-15,-6 0 8 0,7-4 4 16,-1-1-4-16,11 0-2 15,-6 0-10-15,17-5-5 16,-5 5-4-16,10-5 0 16,-5 5 0-16,0 1 1 15,1-1-20-15,-7 0-9 16,-5 0-60-16,-5 0-27 16,-1 0-39-1</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2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11 304 132 0,'-11'5'49'0,"11"-5"-26"0,0 10-14 16,0-5 16-16,0 0 3 15,0-5 3-15,11 4 3 16,0 1 2-16,11 0-20 16,0 0 4-16,11 0 1 0,-5 0-5 15,0-5 1-15,-6 0-6 16,5-5 1-16,-5 5-7 0,6-5-3 16,-6 0 1-16,5-5 2 15,-5 6-2-15,0-6-2 16,0 0 0-16,-5-5 1 15,0 1 1-15,-1-11 3 16,-5 5-1-16,-5-9 2 16,-1 5-4-16,-5-6-2 15,0 6 0-15,-5-1 1 16,-1 1 1-16,-5 4 1 16,0 0-2-16,0 6 1 15,0-1 0-15,0 10 3 16,0 0-3-16,-6 15 0 15,6 0-1-15,-5 19-2 16,-1-4 7-16,1 19 3 16,-1-5 3-16,1 10 3 0,5-10-3 15,5 5 0-15,6-9-5 16,11-1-3-16,-5-5 2 16,5-9 2-16,0-5-4 15,11-10-1-15,-6-1-4 16,12-4-1-16,-6 0 3 15,11 0 1-15,-5 0-23 16,10 0-12-16,-5 0-25 16,6 0-12-16,-6 0-23 15,0 0-7-15,-5 0-11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9.2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0 270 192 0,'0'-5'71'0,"0"5"-38"0,0 25-14 0,0-20 21 16,6 9-3-16,-6 1 3 15,11 29-7-15,-6-5 0 16,12 20-19-16,-1-10-4 0,2 26 1 15,-2-12-5-15,1 26-1 16,0-16-11-16,-1 5-6 16,-5-14-41-16,0-5-17 15,0-10-52-15,0-10-30 16,0-9 74-16</inkml:trace>
  <inkml:trace contextRef="#ctx0" brushRef="#br0" timeOffset="384">22 221 192 0,'-22'-44'71'0,"22"44"-38"0,0-49-8 0,0 44 25 15,0-9-14-15,0-1-4 16,6-5-14-16,-1 6-4 15,6-1-8-15,0 0-2 0,6 5 0 16,-1 1 0-16,2 4 2 16,-2 0 3-16,7 5 2 15,-1 0-3-15,5 14 0 16,-5-4-1-16,1 5 3 16,-1 0 17-16,-5 9 9 15,-6-4-5-15,-11 4-1 16,0-4-11-16,-11 4-4 15,0 1-8-15,-11-1-3 16,5-4-18-16,-17 0-7 16,7-6-30-16,-1 1-12 15,6 0-36-15,5-1-14 16,0-4-11-16,11 0-7 16,1 0 69-16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48.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315 14 168 0,'0'-14'63'0,"0"14"-34"0,-6 0 1 0,6 0 28 0,-5 5-7 15,-1-5-2-15,1 9-15 16,-1 1-4-16,1 25-17 16,-1-6 5-16,-5 20 5 0,0-10-8 15,0 21-3-15,6-6-7 16,-1 10-2-16,1-11 1 16,-1 6 0-16,1-5-27 15,-1 1-9-15,0-11-28 16,6-5-12-16,0-4-35 15,-11-16-43 1,5-4 54-16</inkml:trace>
  <inkml:trace contextRef="#ctx0" brushRef="#br0" timeOffset="300">16 171 188 0,'-11'-29'71'0,"11"29"-38"0,-5-15-6 0,5 15 29 16,0 0-18-16,0 0-4 16,5 5 2-16,1 0 1 15,10 10-19-15,-5-1 5 0,11 17 4 16,-5-7-2-16,5 15 3 16,-6-4-12-16,12 9-2 15,-6-5-8-15,11 5-2 16,-4-5 0-16,4 1 2 15,-6-6-3-15,1 1-2 16,-6-5-5-16,0-6-2 0,-6-4-37 16,-5-6-16-16,0 1-45 15,-5-10-17-15,0 0-9 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14 268 0,'-6'-14'101'0,"6"14"-54"0,-5 0-31 0,-1 0 29 16,1 5-22-16,-1-1-5 15,-16 11-2-15,6-5-1 16,-6 10-8-16,5-6 7 0,1 11 5 15,-1-1-6-15,6 1 0 16,0-6-9-16,6 1-3 16,-1-5-6-16,17 4-1 15,-5-4 3-15,27-5 1 16,-6 0 2-16,17 4 0 16,-5 1 0-16,5 0 0 15,-11-6 11-15,0 6 7 0,-5-5 19 16,-12 5 10-16,-5-1-17 15,-27 11-4-15,-1-6-14 16,-27 1-5-16,11-5-35 16,-11 4-16-16,11-4-33 15,0 0-12-15,0-5-46 16,5 9-58 0,6-4 61-16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2.8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0 202 164 0,'0'-15'63'0,"0"15"-34"0,5 5-12 0,-5-5 22 16,0 0-18-16,0 0-6 16,6 0-3-16,-1 0-1 15,6 0-5-15,0 0 5 0,6-5 4 16,-1 0 2-16,1-1 1 15,-1 1-9-15,7-4-3 16,0 4-4-16,-1-10 1 16,0 0 0-16,0 1 3 15,-6-1-1-15,1-5 0 16,-6 6-3-16,0-1 1 16,0 0 2-16,-6 0 4 15,1 6-4-15,-12-1-1 16,1 5 0-16,-12 10 2 0,1-5-1 15,-12 19 0-15,6-4 3 16,-5 10 3-16,5-1 5 16,5 10 2-16,0-4 6 15,12 10 5-15,-2-11-5 16,25 11 0-16,-1-6-9 16,10-10-4-16,-5 1-4 15,11-15 0-15,-5 0-37 16,10-15-17-16,-5 0-111 15,24-20-80 1,-8 1 93-16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1.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60 534 260 0,'0'-20'99'0,"0"20"-54"15,0-34-17-15,0 29 32 0,0 5-29 16,0 0-9-16,0 10-12 16,0-1-5-16,0 11-2 15,0 0-3-15,0 9 1 0,0-4-43 16,0 4-19-16,0-5-82 16</inkml:trace>
  <inkml:trace contextRef="#ctx0" brushRef="#br0" timeOffset="125">0 29 176 0,'0'-20'66'0,"0"20"-36"0,0-9-55 0,0 9 1 16,0 0-45-16,0 0-16 15</inkml:trace>
  <inkml:trace contextRef="#ctx0" brushRef="#br0" timeOffset="638">264 289 300 0,'0'-20'112'0,"0"20"-60"0,6-5-30 16,-6 5 31-16,0 0-22 16,0 0-4-16,5 10-8 15,1 0-1-15,5 9-9 16,0 1 3-16,11 9 2 0,-6-4 1 15,7 14 4-15,-1-5-7 16,5 15-2-16,-5-9-8 16,6-1-1-16,-6-5 1 0,5-5 3 15,-5-4 2 1,0-10 3-16,1-6 6 0,-7-23 2 16,1 4-9-16,-1-24-3 15,-5 4-2-15,0-14 2 16,0 5-3-16,0-5 0 15,-5 5-1-15,-1-1 1 16,1 11 0-16,-1 0 1 16,1 4-9-16,-1-9-4 15,1 4-24-15,-1 1-11 16,1 5-19-16,-1 4-8 16,1 0-31-16,-1-4-12 15,1 9-23-15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0 196 176 0,'6'-5'68'0,"-6"5"-36"0,11 0-20 0,-11 0 19 16,5 0-7-16,1 0 0 16,5 0-4-16,0 0-1 15,5-5-10-15,-5 0-1 0,6 0-1 16,-1 0 1-16,1 0 0 15,-1 0-4-15,6-4-1 16,-5-1 1-16,0-5 0 16,-1 0 0-16,-5 1 2 15,-5-1-3-15,-1-5-2 0,1 6 2 16,-6-1 2 0,0 0-2-16,-11 6 0 0,0-1-1 15,-6 10 1-15,6 0-4 16,-6 5-2-16,1 0 8 15,-1 9 6-15,1 1 6 16,-1 14 4-16,6-4 2 16,6 14 3-16,-1-10-8 15,12 16 0-15,-1-6-5 16,17 0 0-16,-5-5-7 16,10-4-2-16,-5-6-2 15,1 1 1-15,-1-6-2 16,0-4-1-16,-6-5-26 0,1-15-12 15,-6 0-34-15,0 0-12 16,0 0-35 0,0-5-42-16,0 1 61 15</inkml:trace>
  <inkml:trace contextRef="#ctx0" brushRef="#br0" timeOffset="493">436 34 132 0,'0'0'52'0,"0"0"-28"0,0 25-6 0,0-21 20 0,0 6 1 16,0-5 4-16,5 15-2 15,1-6 2-15,5 16-24 16,-6-6 7-16,6 6 4 0,6-6-5 15,-6 6 0-15,0-6-19 16,-6 1-5-16,1-6 4 16,-1-4 4-16,1 0 0 15,-1-15 2-15,1 0-4 16,-6-5-2-16,0 0-2 16,0-15-3-16,0 1-2 15,0-11-1-15,0 6-1 0,5-11 0 16,1 6-2-16,-1 0 1 15,1 4 1-15,-1 1-1 16,1 4 1-16,16 5 3 16,-6 1-2-16,6 9 1 15,1 0 2-15,10 15 0 16,-6-1 8-16,6 21 7 16,0-6-5-16,0 16-3 15,0-6-2-15,1 5-1 16,-7-5-16-16,-5-4-6 15,0-1-42-15,-11-4-18 16,0-6-46 0,-5-9-39-16,-1-5 67 15</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4.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438 39 152 0,'16'-20'57'0,"-16"20"-30"0,6-19 19 0,-6 19 32 16,0 0-17-16,0 0-8 15,-11 9-15-15,0-4-7 16,-11 10-17-16,5-5 4 0,-23 19 3 16,7-4 2-16,-11 9 3 15,6-5-5-15,-1 6-1 16,6-6-7-16,6 1-3 16,3-5-12-16,8 4-6 15,5-4 1-15,22-1 4 16,-6-4 0-16,41 0 1 15,-8-6 0-15,17 1 0 16,-5 0 4-16,-1-1 1 16,-4 1-4-16,0 0-1 0,-12-1 25 15,-6 11 11-15,-5-5 1 16,-16 14 2-16,-1-5-15 16,-32 15-3-16,-1-9-11 15,-38 9-3-15,10-9-3 16,-16 4-2-16,12-9-19 15,5-1-10-15,4-4-47 16,12-1-19-16,6 1-45 16,11-1-19-16,0-4 21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2T20:04:55.0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0 244 212 0,'0'-20'79'0,"0"20"-42"16,0-11-15-16,0 11 28 0,0 5-15 15,0-5-5-15,0 0-6 16,0 0-1-16,11 0-13 15,-6 0 8-15,12 0 2 0,-6 0-4 16,5 6 1-16,1-6-6 16,11 5-1-16,-6-5-6 15,11 5-1-15,-5-5-1 16,5 0 1-16,-4 0 0 0,-2 0 1 16,-5 0 0-16,0-5 0 15,-5 0 2 1,5-11 1-16,-6 7-1 0,1-11-1 15,-6 5-3-15,-5-9-2 16,0 4 3-16,-6-4 0 16,0 4-4-16,-12 0 1 15,6 0 2-15,-10 5 1 16,-1 1-4-16,-5 9 1 16,0 0-5-16,-5 19 1 15,5 1 4-15,0 15 2 16,4-5 4-16,2 14 3 15,-1-4 0-15,11 14 0 16,1-9-3-16,16 4-1 0,0-5-1 16,11-5 0-16,1-3-2 15,10-12 1-15,-5 1 0 16,-1-10 1-16,-5-5-16 16,0-5-4-16,1 0-49 15,-1-5-21-15,-5 5-52 16,5-10-60-1,-5 5 70-15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954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57445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428345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PageObjects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PageObjects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scrawl "Test Helper"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a:p>
          <a:p>
            <a:endParaRPr lang="en-US" b="0" dirty="0"/>
          </a:p>
          <a:p>
            <a:r>
              <a:rPr lang="en-US" b="0" dirty="0"/>
              <a:t>TODO: scrawl "coupling is bad, </a:t>
            </a:r>
            <a:r>
              <a:rPr lang="en-US" b="0" dirty="0" err="1"/>
              <a:t>m'kay</a:t>
            </a:r>
            <a:r>
              <a:rPr lang="en-US" b="0" dirty="0"/>
              <a:t>?"</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a:p>
          <a:p>
            <a:r>
              <a:rPr lang="en-US" b="0" dirty="0"/>
              <a:t>TODO: update scrawl</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a:p>
          <a:p>
            <a:r>
              <a:rPr lang="en-US" b="0" dirty="0"/>
              <a:t>TODO: include data selector</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a:t>
            </a:r>
            <a:r>
              <a:rPr lang="en-US" sz="1200" kern="1200" dirty="0" smtClean="0">
                <a:solidFill>
                  <a:schemeClr val="tx1"/>
                </a:solidFill>
                <a:effectLst/>
                <a:latin typeface="+mn-lt"/>
                <a:ea typeface="+mn-ea"/>
                <a:cs typeface="+mn-cs"/>
              </a:rPr>
              <a:t>&lt;</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a:t>
            </a:r>
            <a:r>
              <a:rPr lang="en-US" sz="1200" kern="1200" dirty="0" smtClean="0">
                <a:solidFill>
                  <a:schemeClr val="tx1"/>
                </a:solidFill>
                <a:effectLst/>
                <a:latin typeface="+mn-lt"/>
                <a:ea typeface="+mn-ea"/>
                <a:cs typeface="+mn-cs"/>
              </a:rPr>
              <a:t>&gt;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 link from bottom to 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3866400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Copyright: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='https://www.123rf.com/profile_mjak'&gt;mjak / 123RF Stock Photo&lt;/a&gt;</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3282195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13" Type="http://schemas.openxmlformats.org/officeDocument/2006/relationships/image" Target="../media/image77.emf"/><Relationship Id="rId18" Type="http://schemas.openxmlformats.org/officeDocument/2006/relationships/customXml" Target="../ink/ink93.xml"/><Relationship Id="rId26" Type="http://schemas.openxmlformats.org/officeDocument/2006/relationships/customXml" Target="../ink/ink97.xml"/><Relationship Id="rId39" Type="http://schemas.openxmlformats.org/officeDocument/2006/relationships/image" Target="../media/image90.emf"/><Relationship Id="rId21" Type="http://schemas.openxmlformats.org/officeDocument/2006/relationships/image" Target="../media/image81.emf"/><Relationship Id="rId34" Type="http://schemas.openxmlformats.org/officeDocument/2006/relationships/customXml" Target="../ink/ink101.xml"/><Relationship Id="rId7" Type="http://schemas.openxmlformats.org/officeDocument/2006/relationships/image" Target="../media/image24.emf"/><Relationship Id="rId2" Type="http://schemas.openxmlformats.org/officeDocument/2006/relationships/notesSlide" Target="../notesSlides/notesSlide15.xml"/><Relationship Id="rId16" Type="http://schemas.openxmlformats.org/officeDocument/2006/relationships/customXml" Target="../ink/ink92.xml"/><Relationship Id="rId20" Type="http://schemas.openxmlformats.org/officeDocument/2006/relationships/customXml" Target="../ink/ink94.xml"/><Relationship Id="rId29" Type="http://schemas.openxmlformats.org/officeDocument/2006/relationships/image" Target="../media/image85.emf"/><Relationship Id="rId41"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56.emf"/><Relationship Id="rId24" Type="http://schemas.openxmlformats.org/officeDocument/2006/relationships/customXml" Target="../ink/ink96.xml"/><Relationship Id="rId32" Type="http://schemas.openxmlformats.org/officeDocument/2006/relationships/customXml" Target="../ink/ink100.xml"/><Relationship Id="rId37" Type="http://schemas.openxmlformats.org/officeDocument/2006/relationships/image" Target="../media/image89.emf"/><Relationship Id="rId40" Type="http://schemas.openxmlformats.org/officeDocument/2006/relationships/customXml" Target="../ink/ink104.xml"/><Relationship Id="rId5" Type="http://schemas.openxmlformats.org/officeDocument/2006/relationships/image" Target="../media/image23.emf"/><Relationship Id="rId15" Type="http://schemas.openxmlformats.org/officeDocument/2006/relationships/image" Target="../media/image78.emf"/><Relationship Id="rId23" Type="http://schemas.openxmlformats.org/officeDocument/2006/relationships/image" Target="../media/image82.emf"/><Relationship Id="rId28" Type="http://schemas.openxmlformats.org/officeDocument/2006/relationships/customXml" Target="../ink/ink98.xml"/><Relationship Id="rId36" Type="http://schemas.openxmlformats.org/officeDocument/2006/relationships/customXml" Target="../ink/ink102.xml"/><Relationship Id="rId10" Type="http://schemas.openxmlformats.org/officeDocument/2006/relationships/customXml" Target="../ink/ink89.xml"/><Relationship Id="rId19" Type="http://schemas.openxmlformats.org/officeDocument/2006/relationships/image" Target="../media/image80.emf"/><Relationship Id="rId31" Type="http://schemas.openxmlformats.org/officeDocument/2006/relationships/image" Target="../media/image86.emf"/><Relationship Id="rId4" Type="http://schemas.openxmlformats.org/officeDocument/2006/relationships/customXml" Target="../ink/ink86.xml"/><Relationship Id="rId9" Type="http://schemas.openxmlformats.org/officeDocument/2006/relationships/image" Target="../media/image55.emf"/><Relationship Id="rId14" Type="http://schemas.openxmlformats.org/officeDocument/2006/relationships/customXml" Target="../ink/ink91.xml"/><Relationship Id="rId22" Type="http://schemas.openxmlformats.org/officeDocument/2006/relationships/customXml" Target="../ink/ink95.xml"/><Relationship Id="rId27" Type="http://schemas.openxmlformats.org/officeDocument/2006/relationships/image" Target="../media/image84.emf"/><Relationship Id="rId30" Type="http://schemas.openxmlformats.org/officeDocument/2006/relationships/customXml" Target="../ink/ink99.xml"/><Relationship Id="rId35" Type="http://schemas.openxmlformats.org/officeDocument/2006/relationships/image" Target="../media/image88.emf"/><Relationship Id="rId8" Type="http://schemas.openxmlformats.org/officeDocument/2006/relationships/customXml" Target="../ink/ink88.xml"/><Relationship Id="rId3" Type="http://schemas.openxmlformats.org/officeDocument/2006/relationships/image" Target="../media/image7.png"/><Relationship Id="rId12" Type="http://schemas.openxmlformats.org/officeDocument/2006/relationships/customXml" Target="../ink/ink90.xml"/><Relationship Id="rId17" Type="http://schemas.openxmlformats.org/officeDocument/2006/relationships/image" Target="../media/image79.emf"/><Relationship Id="rId25" Type="http://schemas.openxmlformats.org/officeDocument/2006/relationships/image" Target="../media/image83.emf"/><Relationship Id="rId33" Type="http://schemas.openxmlformats.org/officeDocument/2006/relationships/image" Target="../media/image87.emf"/><Relationship Id="rId38" Type="http://schemas.openxmlformats.org/officeDocument/2006/relationships/customXml" Target="../ink/ink103.xml"/></Relationships>
</file>

<file path=ppt/slides/_rels/slide16.xml.rels><?xml version="1.0" encoding="UTF-8" standalone="yes"?>
<Relationships xmlns="http://schemas.openxmlformats.org/package/2006/relationships"><Relationship Id="rId26" Type="http://schemas.openxmlformats.org/officeDocument/2006/relationships/customXml" Target="../ink/ink116.xml"/><Relationship Id="rId21" Type="http://schemas.openxmlformats.org/officeDocument/2006/relationships/image" Target="../media/image790.emf"/><Relationship Id="rId42" Type="http://schemas.openxmlformats.org/officeDocument/2006/relationships/customXml" Target="../ink/ink124.xml"/><Relationship Id="rId47" Type="http://schemas.openxmlformats.org/officeDocument/2006/relationships/image" Target="../media/image103.emf"/><Relationship Id="rId63" Type="http://schemas.openxmlformats.org/officeDocument/2006/relationships/image" Target="../media/image111.emf"/><Relationship Id="rId68" Type="http://schemas.openxmlformats.org/officeDocument/2006/relationships/customXml" Target="../ink/ink137.xml"/><Relationship Id="rId16" Type="http://schemas.openxmlformats.org/officeDocument/2006/relationships/customXml" Target="../ink/ink111.xml"/><Relationship Id="rId11" Type="http://schemas.openxmlformats.org/officeDocument/2006/relationships/image" Target="../media/image74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98.emf"/><Relationship Id="rId40" Type="http://schemas.openxmlformats.org/officeDocument/2006/relationships/customXml" Target="../ink/ink123.xml"/><Relationship Id="rId45" Type="http://schemas.openxmlformats.org/officeDocument/2006/relationships/image" Target="../media/image102.emf"/><Relationship Id="rId53" Type="http://schemas.openxmlformats.org/officeDocument/2006/relationships/image" Target="../media/image106.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79" Type="http://schemas.openxmlformats.org/officeDocument/2006/relationships/image" Target="../media/image119.emf"/><Relationship Id="rId5" Type="http://schemas.openxmlformats.org/officeDocument/2006/relationships/image" Target="../media/image421.emf"/><Relationship Id="rId61" Type="http://schemas.openxmlformats.org/officeDocument/2006/relationships/image" Target="../media/image110.emf"/><Relationship Id="rId19" Type="http://schemas.openxmlformats.org/officeDocument/2006/relationships/image" Target="../media/image780.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93.emf"/><Relationship Id="rId30" Type="http://schemas.openxmlformats.org/officeDocument/2006/relationships/customXml" Target="../ink/ink118.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127.xml"/><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114.emf"/><Relationship Id="rId77" Type="http://schemas.openxmlformats.org/officeDocument/2006/relationships/image" Target="../media/image118.emf"/><Relationship Id="rId8" Type="http://schemas.openxmlformats.org/officeDocument/2006/relationships/customXml" Target="../ink/ink107.xml"/><Relationship Id="rId51" Type="http://schemas.openxmlformats.org/officeDocument/2006/relationships/image" Target="../media/image105.emf"/><Relationship Id="rId72" Type="http://schemas.openxmlformats.org/officeDocument/2006/relationships/customXml" Target="../ink/ink139.xml"/><Relationship Id="rId3" Type="http://schemas.openxmlformats.org/officeDocument/2006/relationships/image" Target="../media/image7.png"/><Relationship Id="rId12" Type="http://schemas.openxmlformats.org/officeDocument/2006/relationships/customXml" Target="../ink/ink109.xml"/><Relationship Id="rId17" Type="http://schemas.openxmlformats.org/officeDocument/2006/relationships/image" Target="../media/image770.emf"/><Relationship Id="rId25" Type="http://schemas.openxmlformats.org/officeDocument/2006/relationships/image" Target="../media/image92.emf"/><Relationship Id="rId33" Type="http://schemas.openxmlformats.org/officeDocument/2006/relationships/image" Target="../media/image96.emf"/><Relationship Id="rId38" Type="http://schemas.openxmlformats.org/officeDocument/2006/relationships/customXml" Target="../ink/ink122.xml"/><Relationship Id="rId46" Type="http://schemas.openxmlformats.org/officeDocument/2006/relationships/customXml" Target="../ink/ink126.xml"/><Relationship Id="rId59" Type="http://schemas.openxmlformats.org/officeDocument/2006/relationships/image" Target="../media/image109.emf"/><Relationship Id="rId67" Type="http://schemas.openxmlformats.org/officeDocument/2006/relationships/image" Target="../media/image113.emf"/><Relationship Id="rId20" Type="http://schemas.openxmlformats.org/officeDocument/2006/relationships/customXml" Target="../ink/ink113.xml"/><Relationship Id="rId41" Type="http://schemas.openxmlformats.org/officeDocument/2006/relationships/image" Target="../media/image100.emf"/><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customXml" Target="../ink/ink106.xml"/><Relationship Id="rId15" Type="http://schemas.openxmlformats.org/officeDocument/2006/relationships/image" Target="../media/image760.emf"/><Relationship Id="rId23" Type="http://schemas.openxmlformats.org/officeDocument/2006/relationships/image" Target="../media/image800.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04.emf"/><Relationship Id="rId57" Type="http://schemas.openxmlformats.org/officeDocument/2006/relationships/image" Target="../media/image108.emf"/><Relationship Id="rId10" Type="http://schemas.openxmlformats.org/officeDocument/2006/relationships/customXml" Target="../ink/ink108.xml"/><Relationship Id="rId31" Type="http://schemas.openxmlformats.org/officeDocument/2006/relationships/image" Target="../media/image95.emf"/><Relationship Id="rId44" Type="http://schemas.openxmlformats.org/officeDocument/2006/relationships/customXml" Target="../ink/ink125.xml"/><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112.emf"/><Relationship Id="rId73" Type="http://schemas.openxmlformats.org/officeDocument/2006/relationships/image" Target="../media/image116.emf"/><Relationship Id="rId78" Type="http://schemas.openxmlformats.org/officeDocument/2006/relationships/customXml" Target="../ink/ink142.xml"/><Relationship Id="rId4" Type="http://schemas.openxmlformats.org/officeDocument/2006/relationships/customXml" Target="../ink/ink105.xml"/><Relationship Id="rId9" Type="http://schemas.openxmlformats.org/officeDocument/2006/relationships/image" Target="../media/image730.emf"/><Relationship Id="rId13" Type="http://schemas.openxmlformats.org/officeDocument/2006/relationships/image" Target="../media/image750.emf"/><Relationship Id="rId18" Type="http://schemas.openxmlformats.org/officeDocument/2006/relationships/customXml" Target="../ink/ink112.xml"/><Relationship Id="rId39" Type="http://schemas.openxmlformats.org/officeDocument/2006/relationships/image" Target="../media/image99.emf"/><Relationship Id="rId34" Type="http://schemas.openxmlformats.org/officeDocument/2006/relationships/customXml" Target="../ink/ink120.xml"/><Relationship Id="rId50" Type="http://schemas.openxmlformats.org/officeDocument/2006/relationships/customXml" Target="../ink/ink128.xml"/><Relationship Id="rId55" Type="http://schemas.openxmlformats.org/officeDocument/2006/relationships/image" Target="../media/image107.emf"/><Relationship Id="rId76" Type="http://schemas.openxmlformats.org/officeDocument/2006/relationships/customXml" Target="../ink/ink141.xml"/><Relationship Id="rId7" Type="http://schemas.openxmlformats.org/officeDocument/2006/relationships/image" Target="../media/image720.emf"/><Relationship Id="rId71" Type="http://schemas.openxmlformats.org/officeDocument/2006/relationships/image" Target="../media/image115.emf"/><Relationship Id="rId2" Type="http://schemas.openxmlformats.org/officeDocument/2006/relationships/notesSlide" Target="../notesSlides/notesSlide16.xml"/><Relationship Id="rId29" Type="http://schemas.openxmlformats.org/officeDocument/2006/relationships/image" Target="../media/image94.emf"/></Relationships>
</file>

<file path=ppt/slides/_rels/slide17.xml.rels><?xml version="1.0" encoding="UTF-8" standalone="yes"?>
<Relationships xmlns="http://schemas.openxmlformats.org/package/2006/relationships"><Relationship Id="rId13" Type="http://schemas.openxmlformats.org/officeDocument/2006/relationships/customXml" Target="../ink/ink147.xml"/><Relationship Id="rId18" Type="http://schemas.openxmlformats.org/officeDocument/2006/relationships/image" Target="../media/image791.emf"/><Relationship Id="rId26" Type="http://schemas.openxmlformats.org/officeDocument/2006/relationships/image" Target="../media/image831.emf"/><Relationship Id="rId39" Type="http://schemas.openxmlformats.org/officeDocument/2006/relationships/customXml" Target="../ink/ink160.xml"/><Relationship Id="rId21" Type="http://schemas.openxmlformats.org/officeDocument/2006/relationships/customXml" Target="../ink/ink151.xml"/><Relationship Id="rId34" Type="http://schemas.openxmlformats.org/officeDocument/2006/relationships/image" Target="../media/image870.emf"/><Relationship Id="rId42" Type="http://schemas.openxmlformats.org/officeDocument/2006/relationships/image" Target="../media/image911.emf"/><Relationship Id="rId47" Type="http://schemas.openxmlformats.org/officeDocument/2006/relationships/customXml" Target="../ink/ink164.xml"/><Relationship Id="rId50" Type="http://schemas.openxmlformats.org/officeDocument/2006/relationships/image" Target="../media/image950.emf"/><Relationship Id="rId7" Type="http://schemas.openxmlformats.org/officeDocument/2006/relationships/customXml" Target="../ink/ink144.xml"/><Relationship Id="rId2" Type="http://schemas.openxmlformats.org/officeDocument/2006/relationships/notesSlide" Target="../notesSlides/notesSlide17.xml"/><Relationship Id="rId16" Type="http://schemas.openxmlformats.org/officeDocument/2006/relationships/image" Target="../media/image781.emf"/><Relationship Id="rId29" Type="http://schemas.openxmlformats.org/officeDocument/2006/relationships/customXml" Target="../ink/ink155.xml"/><Relationship Id="rId11" Type="http://schemas.openxmlformats.org/officeDocument/2006/relationships/customXml" Target="../ink/ink146.xml"/><Relationship Id="rId24" Type="http://schemas.openxmlformats.org/officeDocument/2006/relationships/image" Target="../media/image820.emf"/><Relationship Id="rId32" Type="http://schemas.openxmlformats.org/officeDocument/2006/relationships/image" Target="../media/image860.emf"/><Relationship Id="rId37" Type="http://schemas.openxmlformats.org/officeDocument/2006/relationships/customXml" Target="../ink/ink159.xml"/><Relationship Id="rId40" Type="http://schemas.openxmlformats.org/officeDocument/2006/relationships/image" Target="../media/image900.emf"/><Relationship Id="rId45" Type="http://schemas.openxmlformats.org/officeDocument/2006/relationships/customXml" Target="../ink/ink163.xml"/><Relationship Id="rId5" Type="http://schemas.openxmlformats.org/officeDocument/2006/relationships/customXml" Target="../ink/ink143.xml"/><Relationship Id="rId15" Type="http://schemas.openxmlformats.org/officeDocument/2006/relationships/customXml" Target="../ink/ink148.xml"/><Relationship Id="rId23" Type="http://schemas.openxmlformats.org/officeDocument/2006/relationships/customXml" Target="../ink/ink152.xml"/><Relationship Id="rId28" Type="http://schemas.openxmlformats.org/officeDocument/2006/relationships/image" Target="../media/image840.emf"/><Relationship Id="rId36" Type="http://schemas.openxmlformats.org/officeDocument/2006/relationships/image" Target="../media/image880.emf"/><Relationship Id="rId49" Type="http://schemas.openxmlformats.org/officeDocument/2006/relationships/customXml" Target="../ink/ink165.xml"/><Relationship Id="rId10" Type="http://schemas.openxmlformats.org/officeDocument/2006/relationships/image" Target="../media/image550.emf"/><Relationship Id="rId19" Type="http://schemas.openxmlformats.org/officeDocument/2006/relationships/customXml" Target="../ink/ink150.xml"/><Relationship Id="rId31" Type="http://schemas.openxmlformats.org/officeDocument/2006/relationships/customXml" Target="../ink/ink156.xml"/><Relationship Id="rId44" Type="http://schemas.openxmlformats.org/officeDocument/2006/relationships/image" Target="../media/image920.emf"/><Relationship Id="rId4" Type="http://schemas.openxmlformats.org/officeDocument/2006/relationships/image" Target="../media/image9.png"/><Relationship Id="rId9" Type="http://schemas.openxmlformats.org/officeDocument/2006/relationships/customXml" Target="../ink/ink145.xml"/><Relationship Id="rId14" Type="http://schemas.openxmlformats.org/officeDocument/2006/relationships/image" Target="../media/image771.emf"/><Relationship Id="rId22" Type="http://schemas.openxmlformats.org/officeDocument/2006/relationships/image" Target="../media/image810.emf"/><Relationship Id="rId27" Type="http://schemas.openxmlformats.org/officeDocument/2006/relationships/customXml" Target="../ink/ink154.xml"/><Relationship Id="rId30" Type="http://schemas.openxmlformats.org/officeDocument/2006/relationships/image" Target="../media/image850.emf"/><Relationship Id="rId35" Type="http://schemas.openxmlformats.org/officeDocument/2006/relationships/customXml" Target="../ink/ink158.xml"/><Relationship Id="rId43" Type="http://schemas.openxmlformats.org/officeDocument/2006/relationships/customXml" Target="../ink/ink162.xml"/><Relationship Id="rId48" Type="http://schemas.openxmlformats.org/officeDocument/2006/relationships/image" Target="../media/image940.emf"/><Relationship Id="rId8" Type="http://schemas.openxmlformats.org/officeDocument/2006/relationships/image" Target="../media/image2412.emf"/><Relationship Id="rId3" Type="http://schemas.openxmlformats.org/officeDocument/2006/relationships/image" Target="../media/image8.png"/><Relationship Id="rId12" Type="http://schemas.openxmlformats.org/officeDocument/2006/relationships/image" Target="../media/image560.emf"/><Relationship Id="rId17" Type="http://schemas.openxmlformats.org/officeDocument/2006/relationships/customXml" Target="../ink/ink149.xml"/><Relationship Id="rId25" Type="http://schemas.openxmlformats.org/officeDocument/2006/relationships/customXml" Target="../ink/ink153.xml"/><Relationship Id="rId33" Type="http://schemas.openxmlformats.org/officeDocument/2006/relationships/customXml" Target="../ink/ink157.xml"/><Relationship Id="rId38" Type="http://schemas.openxmlformats.org/officeDocument/2006/relationships/image" Target="../media/image890.emf"/><Relationship Id="rId46" Type="http://schemas.openxmlformats.org/officeDocument/2006/relationships/image" Target="../media/image930.emf"/><Relationship Id="rId20" Type="http://schemas.openxmlformats.org/officeDocument/2006/relationships/image" Target="../media/image801.emf"/><Relationship Id="rId41"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image" Target="../media/image2312.emf"/></Relationships>
</file>

<file path=ppt/slides/_rels/slide18.xml.rels><?xml version="1.0" encoding="UTF-8" standalone="yes"?>
<Relationships xmlns="http://schemas.openxmlformats.org/package/2006/relationships"><Relationship Id="rId26" Type="http://schemas.openxmlformats.org/officeDocument/2006/relationships/customXml" Target="../ink/ink177.xml"/><Relationship Id="rId21" Type="http://schemas.openxmlformats.org/officeDocument/2006/relationships/image" Target="../media/image1051.emf"/><Relationship Id="rId42" Type="http://schemas.openxmlformats.org/officeDocument/2006/relationships/customXml" Target="../ink/ink185.xml"/><Relationship Id="rId47" Type="http://schemas.openxmlformats.org/officeDocument/2006/relationships/image" Target="../media/image1181.emf"/><Relationship Id="rId63" Type="http://schemas.openxmlformats.org/officeDocument/2006/relationships/image" Target="../media/image126.emf"/><Relationship Id="rId68" Type="http://schemas.openxmlformats.org/officeDocument/2006/relationships/customXml" Target="../ink/ink198.xml"/><Relationship Id="rId16" Type="http://schemas.openxmlformats.org/officeDocument/2006/relationships/customXml" Target="../ink/ink172.xml"/><Relationship Id="rId11" Type="http://schemas.openxmlformats.org/officeDocument/2006/relationships/image" Target="../media/image1000.emf"/><Relationship Id="rId24" Type="http://schemas.openxmlformats.org/officeDocument/2006/relationships/customXml" Target="../ink/ink176.xml"/><Relationship Id="rId32" Type="http://schemas.openxmlformats.org/officeDocument/2006/relationships/customXml" Target="../ink/ink180.xml"/><Relationship Id="rId37" Type="http://schemas.openxmlformats.org/officeDocument/2006/relationships/image" Target="../media/image1131.emf"/><Relationship Id="rId40" Type="http://schemas.openxmlformats.org/officeDocument/2006/relationships/customXml" Target="../ink/ink184.xml"/><Relationship Id="rId45" Type="http://schemas.openxmlformats.org/officeDocument/2006/relationships/image" Target="../media/image1171.emf"/><Relationship Id="rId53" Type="http://schemas.openxmlformats.org/officeDocument/2006/relationships/image" Target="../media/image121.emf"/><Relationship Id="rId58" Type="http://schemas.openxmlformats.org/officeDocument/2006/relationships/customXml" Target="../ink/ink193.xml"/><Relationship Id="rId66" Type="http://schemas.openxmlformats.org/officeDocument/2006/relationships/customXml" Target="../ink/ink197.xml"/><Relationship Id="rId74" Type="http://schemas.openxmlformats.org/officeDocument/2006/relationships/customXml" Target="../ink/ink201.xml"/><Relationship Id="rId5" Type="http://schemas.openxmlformats.org/officeDocument/2006/relationships/image" Target="../media/image970.emf"/><Relationship Id="rId61" Type="http://schemas.openxmlformats.org/officeDocument/2006/relationships/image" Target="../media/image125.emf"/><Relationship Id="rId19" Type="http://schemas.openxmlformats.org/officeDocument/2006/relationships/image" Target="../media/image1041.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081.emf"/><Relationship Id="rId30" Type="http://schemas.openxmlformats.org/officeDocument/2006/relationships/customXml" Target="../ink/ink179.xml"/><Relationship Id="rId35" Type="http://schemas.openxmlformats.org/officeDocument/2006/relationships/image" Target="../media/image1121.emf"/><Relationship Id="rId43" Type="http://schemas.openxmlformats.org/officeDocument/2006/relationships/image" Target="../media/image1161.emf"/><Relationship Id="rId48" Type="http://schemas.openxmlformats.org/officeDocument/2006/relationships/customXml" Target="../ink/ink188.xml"/><Relationship Id="rId56" Type="http://schemas.openxmlformats.org/officeDocument/2006/relationships/customXml" Target="../ink/ink192.xml"/><Relationship Id="rId64" Type="http://schemas.openxmlformats.org/officeDocument/2006/relationships/customXml" Target="../ink/ink196.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68.xml"/><Relationship Id="rId51" Type="http://schemas.openxmlformats.org/officeDocument/2006/relationships/image" Target="../media/image120.emf"/><Relationship Id="rId72" Type="http://schemas.openxmlformats.org/officeDocument/2006/relationships/customXml" Target="../ink/ink200.xml"/><Relationship Id="rId3" Type="http://schemas.openxmlformats.org/officeDocument/2006/relationships/image" Target="../media/image10.png"/><Relationship Id="rId12" Type="http://schemas.openxmlformats.org/officeDocument/2006/relationships/customXml" Target="../ink/ink170.xml"/><Relationship Id="rId17" Type="http://schemas.openxmlformats.org/officeDocument/2006/relationships/image" Target="../media/image1031.emf"/><Relationship Id="rId25" Type="http://schemas.openxmlformats.org/officeDocument/2006/relationships/image" Target="../media/image1071.emf"/><Relationship Id="rId33" Type="http://schemas.openxmlformats.org/officeDocument/2006/relationships/image" Target="../media/image1112.emf"/><Relationship Id="rId38" Type="http://schemas.openxmlformats.org/officeDocument/2006/relationships/customXml" Target="../ink/ink183.xml"/><Relationship Id="rId46" Type="http://schemas.openxmlformats.org/officeDocument/2006/relationships/customXml" Target="../ink/ink187.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74.xml"/><Relationship Id="rId41" Type="http://schemas.openxmlformats.org/officeDocument/2006/relationships/image" Target="../media/image1151.emf"/><Relationship Id="rId54" Type="http://schemas.openxmlformats.org/officeDocument/2006/relationships/customXml" Target="../ink/ink191.xml"/><Relationship Id="rId62" Type="http://schemas.openxmlformats.org/officeDocument/2006/relationships/customXml" Target="../ink/ink195.xml"/><Relationship Id="rId70" Type="http://schemas.openxmlformats.org/officeDocument/2006/relationships/customXml" Target="../ink/ink199.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67.xml"/><Relationship Id="rId15" Type="http://schemas.openxmlformats.org/officeDocument/2006/relationships/image" Target="../media/image1021.emf"/><Relationship Id="rId23" Type="http://schemas.openxmlformats.org/officeDocument/2006/relationships/image" Target="../media/image1061.emf"/><Relationship Id="rId28" Type="http://schemas.openxmlformats.org/officeDocument/2006/relationships/customXml" Target="../ink/ink178.xml"/><Relationship Id="rId36" Type="http://schemas.openxmlformats.org/officeDocument/2006/relationships/customXml" Target="../ink/ink182.xml"/><Relationship Id="rId49" Type="http://schemas.openxmlformats.org/officeDocument/2006/relationships/image" Target="../media/image1191.emf"/><Relationship Id="rId57" Type="http://schemas.openxmlformats.org/officeDocument/2006/relationships/image" Target="../media/image123.emf"/><Relationship Id="rId10" Type="http://schemas.openxmlformats.org/officeDocument/2006/relationships/customXml" Target="../ink/ink169.xml"/><Relationship Id="rId31" Type="http://schemas.openxmlformats.org/officeDocument/2006/relationships/image" Target="../media/image1101.emf"/><Relationship Id="rId44" Type="http://schemas.openxmlformats.org/officeDocument/2006/relationships/customXml" Target="../ink/ink186.xml"/><Relationship Id="rId52" Type="http://schemas.openxmlformats.org/officeDocument/2006/relationships/customXml" Target="../ink/ink190.xml"/><Relationship Id="rId60" Type="http://schemas.openxmlformats.org/officeDocument/2006/relationships/customXml" Target="../ink/ink194.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66.xml"/><Relationship Id="rId9" Type="http://schemas.openxmlformats.org/officeDocument/2006/relationships/image" Target="../media/image990.emf"/><Relationship Id="rId13" Type="http://schemas.openxmlformats.org/officeDocument/2006/relationships/image" Target="../media/image1011.emf"/><Relationship Id="rId18" Type="http://schemas.openxmlformats.org/officeDocument/2006/relationships/customXml" Target="../ink/ink173.xml"/><Relationship Id="rId39" Type="http://schemas.openxmlformats.org/officeDocument/2006/relationships/image" Target="../media/image1141.emf"/><Relationship Id="rId34" Type="http://schemas.openxmlformats.org/officeDocument/2006/relationships/customXml" Target="../ink/ink181.xml"/><Relationship Id="rId50" Type="http://schemas.openxmlformats.org/officeDocument/2006/relationships/customXml" Target="../ink/ink189.xml"/><Relationship Id="rId55" Type="http://schemas.openxmlformats.org/officeDocument/2006/relationships/image" Target="../media/image122.emf"/><Relationship Id="rId76" Type="http://schemas.openxmlformats.org/officeDocument/2006/relationships/customXml" Target="../ink/ink202.xml"/><Relationship Id="rId7" Type="http://schemas.openxmlformats.org/officeDocument/2006/relationships/image" Target="../media/image980.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20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960.emf"/><Relationship Id="rId18" Type="http://schemas.openxmlformats.org/officeDocument/2006/relationships/customXml" Target="../ink/ink212.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209.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211.xml"/><Relationship Id="rId20" Type="http://schemas.openxmlformats.org/officeDocument/2006/relationships/customXml" Target="../ink/ink213.xml"/><Relationship Id="rId1" Type="http://schemas.openxmlformats.org/officeDocument/2006/relationships/slideLayout" Target="../slideLayouts/slideLayout8.xml"/><Relationship Id="rId6" Type="http://schemas.openxmlformats.org/officeDocument/2006/relationships/customXml" Target="../ink/ink206.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208.xml"/><Relationship Id="rId19" Type="http://schemas.openxmlformats.org/officeDocument/2006/relationships/image" Target="../media/image992.emf"/><Relationship Id="rId4" Type="http://schemas.openxmlformats.org/officeDocument/2006/relationships/customXml" Target="../ink/ink205.xml"/><Relationship Id="rId9" Type="http://schemas.openxmlformats.org/officeDocument/2006/relationships/image" Target="../media/image452.emf"/><Relationship Id="rId14" Type="http://schemas.openxmlformats.org/officeDocument/2006/relationships/customXml" Target="../ink/ink210.xml"/><Relationship Id="rId22" Type="http://schemas.openxmlformats.org/officeDocument/2006/relationships/customXml" Target="../ink/ink214.xml"/></Relationships>
</file>

<file path=ppt/slides/_rels/slide26.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219.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221.xml"/><Relationship Id="rId1" Type="http://schemas.openxmlformats.org/officeDocument/2006/relationships/slideLayout" Target="../slideLayouts/slideLayout8.xml"/><Relationship Id="rId6" Type="http://schemas.openxmlformats.org/officeDocument/2006/relationships/customXml" Target="../ink/ink216.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1050.emf"/><Relationship Id="rId14" Type="http://schemas.openxmlformats.org/officeDocument/2006/relationships/customXml" Target="../ink/ink2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223.xml"/><Relationship Id="rId5" Type="http://schemas.openxmlformats.org/officeDocument/2006/relationships/image" Target="../media/image1100.emf"/><Relationship Id="rId4" Type="http://schemas.openxmlformats.org/officeDocument/2006/relationships/customXml" Target="../ink/ink222.xml"/></Relationships>
</file>

<file path=ppt/slides/_rels/slide28.xml.rels><?xml version="1.0" encoding="UTF-8" standalone="yes"?>
<Relationships xmlns="http://schemas.openxmlformats.org/package/2006/relationships"><Relationship Id="rId8" Type="http://schemas.openxmlformats.org/officeDocument/2006/relationships/customXml" Target="../ink/ink226.xml"/><Relationship Id="rId13" Type="http://schemas.openxmlformats.org/officeDocument/2006/relationships/image" Target="../media/image1160.emf"/><Relationship Id="rId18" Type="http://schemas.openxmlformats.org/officeDocument/2006/relationships/customXml" Target="../ink/ink231.xml"/><Relationship Id="rId26" Type="http://schemas.openxmlformats.org/officeDocument/2006/relationships/customXml" Target="../ink/ink235.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228.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230.xml"/><Relationship Id="rId20" Type="http://schemas.openxmlformats.org/officeDocument/2006/relationships/customXml" Target="../ink/ink232.xml"/><Relationship Id="rId1" Type="http://schemas.openxmlformats.org/officeDocument/2006/relationships/slideLayout" Target="../slideLayouts/slideLayout8.xml"/><Relationship Id="rId6" Type="http://schemas.openxmlformats.org/officeDocument/2006/relationships/customXml" Target="../ink/ink225.xml"/><Relationship Id="rId11" Type="http://schemas.openxmlformats.org/officeDocument/2006/relationships/image" Target="../media/image1150.emf"/><Relationship Id="rId24" Type="http://schemas.openxmlformats.org/officeDocument/2006/relationships/customXml" Target="../ink/ink234.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227.xml"/><Relationship Id="rId19" Type="http://schemas.openxmlformats.org/officeDocument/2006/relationships/image" Target="../media/image1190.emf"/><Relationship Id="rId4" Type="http://schemas.openxmlformats.org/officeDocument/2006/relationships/customXml" Target="../ink/ink224.xml"/><Relationship Id="rId9" Type="http://schemas.openxmlformats.org/officeDocument/2006/relationships/image" Target="../media/image1140.emf"/><Relationship Id="rId14" Type="http://schemas.openxmlformats.org/officeDocument/2006/relationships/customXml" Target="../ink/ink229.xml"/><Relationship Id="rId22" Type="http://schemas.openxmlformats.org/officeDocument/2006/relationships/customXml" Target="../ink/ink233.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42" Type="http://schemas.openxmlformats.org/officeDocument/2006/relationships/customXml" Target="../ink/ink247.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59.xml"/><Relationship Id="rId84" Type="http://schemas.openxmlformats.org/officeDocument/2006/relationships/customXml" Target="../ink/ink267.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238.xml"/><Relationship Id="rId32" Type="http://schemas.openxmlformats.org/officeDocument/2006/relationships/customXml" Target="../ink/ink242.xml"/><Relationship Id="rId37" Type="http://schemas.openxmlformats.org/officeDocument/2006/relationships/image" Target="../media/image140.emf"/><Relationship Id="rId40" Type="http://schemas.openxmlformats.org/officeDocument/2006/relationships/customXml" Target="../ink/ink246.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58.xml"/><Relationship Id="rId74" Type="http://schemas.openxmlformats.org/officeDocument/2006/relationships/customXml" Target="../ink/ink262.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66.xml"/><Relationship Id="rId90" Type="http://schemas.openxmlformats.org/officeDocument/2006/relationships/customXml" Target="../ink/ink270.xml"/><Relationship Id="rId27" Type="http://schemas.openxmlformats.org/officeDocument/2006/relationships/image" Target="../media/image135.emf"/><Relationship Id="rId30" Type="http://schemas.openxmlformats.org/officeDocument/2006/relationships/customXml" Target="../ink/ink241.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50.xml"/><Relationship Id="rId56" Type="http://schemas.openxmlformats.org/officeDocument/2006/relationships/customXml" Target="../ink/ink254.xml"/><Relationship Id="rId64" Type="http://schemas.openxmlformats.org/officeDocument/2006/relationships/customXml" Target="../ink/ink257.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61.xml"/><Relationship Id="rId80" Type="http://schemas.openxmlformats.org/officeDocument/2006/relationships/customXml" Target="../ink/ink265.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245.xml"/><Relationship Id="rId46" Type="http://schemas.openxmlformats.org/officeDocument/2006/relationships/customXml" Target="../ink/ink249.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53.xml"/><Relationship Id="rId62" Type="http://schemas.openxmlformats.org/officeDocument/2006/relationships/customXml" Target="../ink/ink256.xml"/><Relationship Id="rId70" Type="http://schemas.openxmlformats.org/officeDocument/2006/relationships/customXml" Target="../ink/ink260.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69.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237.xml"/><Relationship Id="rId23" Type="http://schemas.openxmlformats.org/officeDocument/2006/relationships/image" Target="../media/image1331.emf"/><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5.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64.xml"/><Relationship Id="rId81" Type="http://schemas.openxmlformats.org/officeDocument/2006/relationships/image" Target="../media/image941.emf"/><Relationship Id="rId86" Type="http://schemas.openxmlformats.org/officeDocument/2006/relationships/customXml" Target="../ink/ink268.xml"/><Relationship Id="rId4" Type="http://schemas.openxmlformats.org/officeDocument/2006/relationships/customXml" Target="../ink/ink236.xml"/><Relationship Id="rId39" Type="http://schemas.openxmlformats.org/officeDocument/2006/relationships/image" Target="../media/image141.emf"/><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149.emf"/><Relationship Id="rId76" Type="http://schemas.openxmlformats.org/officeDocument/2006/relationships/customXml" Target="../ink/ink263.xml"/><Relationship Id="rId71" Type="http://schemas.openxmlformats.org/officeDocument/2006/relationships/image" Target="../media/image891.emf"/><Relationship Id="rId92" Type="http://schemas.openxmlformats.org/officeDocument/2006/relationships/customXml" Target="../ink/ink2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87.xml"/><Relationship Id="rId7" Type="http://schemas.openxmlformats.org/officeDocument/2006/relationships/image" Target="../media/image150.emf"/><Relationship Id="rId12" Type="http://schemas.openxmlformats.org/officeDocument/2006/relationships/customXml" Target="../ink/ink276.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73.xml"/><Relationship Id="rId11" Type="http://schemas.openxmlformats.org/officeDocument/2006/relationships/image" Target="../media/image154.emf"/><Relationship Id="rId24" Type="http://schemas.openxmlformats.org/officeDocument/2006/relationships/customXml" Target="../ink/ink282.xml"/><Relationship Id="rId32" Type="http://schemas.openxmlformats.org/officeDocument/2006/relationships/customXml" Target="../ink/ink286.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62.emf"/><Relationship Id="rId30" Type="http://schemas.openxmlformats.org/officeDocument/2006/relationships/customXml" Target="../ink/ink285.xml"/><Relationship Id="rId35" Type="http://schemas.openxmlformats.org/officeDocument/2006/relationships/image" Target="../media/image166.emf"/><Relationship Id="rId8" Type="http://schemas.openxmlformats.org/officeDocument/2006/relationships/customXml" Target="../ink/ink274.xml"/></Relationships>
</file>

<file path=ppt/slides/_rels/slide34.xml.rels><?xml version="1.0" encoding="UTF-8" standalone="yes"?>
<Relationships xmlns="http://schemas.openxmlformats.org/package/2006/relationships"><Relationship Id="rId8" Type="http://schemas.openxmlformats.org/officeDocument/2006/relationships/customXml" Target="../ink/ink289.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88.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91.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92.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303.xml"/><Relationship Id="rId42" Type="http://schemas.openxmlformats.org/officeDocument/2006/relationships/image" Target="../media/image1601.emf"/><Relationship Id="rId47" Type="http://schemas.openxmlformats.org/officeDocument/2006/relationships/customXml" Target="../ink/ink316.xml"/><Relationship Id="rId63" Type="http://schemas.openxmlformats.org/officeDocument/2006/relationships/customXml" Target="../ink/ink324.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98.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311.xml"/><Relationship Id="rId40" Type="http://schemas.openxmlformats.org/officeDocument/2006/relationships/image" Target="../media/image1591.emf"/><Relationship Id="rId45" Type="http://schemas.openxmlformats.org/officeDocument/2006/relationships/customXml" Target="../ink/ink315.xml"/><Relationship Id="rId53" Type="http://schemas.openxmlformats.org/officeDocument/2006/relationships/customXml" Target="../ink/ink319.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95.xml"/><Relationship Id="rId61" Type="http://schemas.openxmlformats.org/officeDocument/2006/relationships/customXml" Target="../ink/ink323.xml"/><Relationship Id="rId19" Type="http://schemas.openxmlformats.org/officeDocument/2006/relationships/customXml" Target="../ink/ink302.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306.xml"/><Relationship Id="rId30" Type="http://schemas.openxmlformats.org/officeDocument/2006/relationships/image" Target="../media/image1543.emf"/><Relationship Id="rId35" Type="http://schemas.openxmlformats.org/officeDocument/2006/relationships/customXml" Target="../ink/ink310.xml"/><Relationship Id="rId43" Type="http://schemas.openxmlformats.org/officeDocument/2006/relationships/customXml" Target="../ink/ink314.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327.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318.xml"/><Relationship Id="rId72" Type="http://schemas.openxmlformats.org/officeDocument/2006/relationships/image" Target="../media/image175.emf"/><Relationship Id="rId3" Type="http://schemas.openxmlformats.org/officeDocument/2006/relationships/customXml" Target="../ink/ink294.xml"/><Relationship Id="rId12" Type="http://schemas.openxmlformats.org/officeDocument/2006/relationships/image" Target="../media/image792.emf"/><Relationship Id="rId17" Type="http://schemas.openxmlformats.org/officeDocument/2006/relationships/customXml" Target="../ink/ink301.xml"/><Relationship Id="rId25" Type="http://schemas.openxmlformats.org/officeDocument/2006/relationships/customXml" Target="../ink/ink305.xml"/><Relationship Id="rId33" Type="http://schemas.openxmlformats.org/officeDocument/2006/relationships/customXml" Target="../ink/ink309.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322.xml"/><Relationship Id="rId67" Type="http://schemas.openxmlformats.org/officeDocument/2006/relationships/customXml" Target="../ink/ink326.xml"/><Relationship Id="rId20" Type="http://schemas.openxmlformats.org/officeDocument/2006/relationships/image" Target="../media/image842.emf"/><Relationship Id="rId41" Type="http://schemas.openxmlformats.org/officeDocument/2006/relationships/customXml" Target="../ink/ink313.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330.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300.xml"/><Relationship Id="rId23" Type="http://schemas.openxmlformats.org/officeDocument/2006/relationships/customXml" Target="../ink/ink304.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317.xml"/><Relationship Id="rId57" Type="http://schemas.openxmlformats.org/officeDocument/2006/relationships/customXml" Target="../ink/ink321.xml"/><Relationship Id="rId10" Type="http://schemas.openxmlformats.org/officeDocument/2006/relationships/image" Target="../media/image782.emf"/><Relationship Id="rId31" Type="http://schemas.openxmlformats.org/officeDocument/2006/relationships/customXml" Target="../ink/ink308.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325.xml"/><Relationship Id="rId73" Type="http://schemas.openxmlformats.org/officeDocument/2006/relationships/customXml" Target="../ink/ink329.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97.xml"/><Relationship Id="rId13" Type="http://schemas.openxmlformats.org/officeDocument/2006/relationships/customXml" Target="../ink/ink299.xml"/><Relationship Id="rId18" Type="http://schemas.openxmlformats.org/officeDocument/2006/relationships/image" Target="../media/image821.emf"/><Relationship Id="rId39" Type="http://schemas.openxmlformats.org/officeDocument/2006/relationships/customXml" Target="../ink/ink312.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320.xml"/><Relationship Id="rId76" Type="http://schemas.openxmlformats.org/officeDocument/2006/relationships/image" Target="../media/image177.emf"/><Relationship Id="rId7" Type="http://schemas.openxmlformats.org/officeDocument/2006/relationships/customXml" Target="../ink/ink296.xml"/><Relationship Id="rId71" Type="http://schemas.openxmlformats.org/officeDocument/2006/relationships/customXml" Target="../ink/ink328.xml"/><Relationship Id="rId2" Type="http://schemas.openxmlformats.org/officeDocument/2006/relationships/notesSlide" Target="../notesSlides/notesSlide36.xml"/><Relationship Id="rId29" Type="http://schemas.openxmlformats.org/officeDocument/2006/relationships/customXml" Target="../ink/ink307.xml"/></Relationships>
</file>

<file path=ppt/slides/_rels/slide37.xml.rels><?xml version="1.0" encoding="UTF-8" standalone="yes"?>
<Relationships xmlns="http://schemas.openxmlformats.org/package/2006/relationships"><Relationship Id="rId26" Type="http://schemas.openxmlformats.org/officeDocument/2006/relationships/customXml" Target="../ink/ink342.xml"/><Relationship Id="rId21" Type="http://schemas.openxmlformats.org/officeDocument/2006/relationships/image" Target="../media/image186.emf"/><Relationship Id="rId42" Type="http://schemas.openxmlformats.org/officeDocument/2006/relationships/customXml" Target="../ink/ink350.xml"/><Relationship Id="rId47" Type="http://schemas.openxmlformats.org/officeDocument/2006/relationships/image" Target="../media/image199.emf"/><Relationship Id="rId63" Type="http://schemas.openxmlformats.org/officeDocument/2006/relationships/image" Target="../media/image207.emf"/><Relationship Id="rId68" Type="http://schemas.openxmlformats.org/officeDocument/2006/relationships/customXml" Target="../ink/ink363.xml"/><Relationship Id="rId16" Type="http://schemas.openxmlformats.org/officeDocument/2006/relationships/customXml" Target="../ink/ink337.xml"/><Relationship Id="rId11" Type="http://schemas.openxmlformats.org/officeDocument/2006/relationships/image" Target="../media/image181.emf"/><Relationship Id="rId32" Type="http://schemas.openxmlformats.org/officeDocument/2006/relationships/customXml" Target="../ink/ink345.xml"/><Relationship Id="rId37" Type="http://schemas.openxmlformats.org/officeDocument/2006/relationships/image" Target="../media/image194.emf"/><Relationship Id="rId53" Type="http://schemas.openxmlformats.org/officeDocument/2006/relationships/image" Target="../media/image202.emf"/><Relationship Id="rId58" Type="http://schemas.openxmlformats.org/officeDocument/2006/relationships/customXml" Target="../ink/ink358.xml"/><Relationship Id="rId74" Type="http://schemas.openxmlformats.org/officeDocument/2006/relationships/customXml" Target="../ink/ink366.xml"/><Relationship Id="rId79" Type="http://schemas.openxmlformats.org/officeDocument/2006/relationships/image" Target="../media/image215.emf"/><Relationship Id="rId5" Type="http://schemas.openxmlformats.org/officeDocument/2006/relationships/image" Target="../media/image178.emf"/><Relationship Id="rId61" Type="http://schemas.openxmlformats.org/officeDocument/2006/relationships/image" Target="../media/image206.emf"/><Relationship Id="rId19" Type="http://schemas.openxmlformats.org/officeDocument/2006/relationships/image" Target="../media/image185.emf"/><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189.emf"/><Relationship Id="rId30" Type="http://schemas.openxmlformats.org/officeDocument/2006/relationships/customXml" Target="../ink/ink344.xml"/><Relationship Id="rId35" Type="http://schemas.openxmlformats.org/officeDocument/2006/relationships/image" Target="../media/image193.emf"/><Relationship Id="rId43" Type="http://schemas.openxmlformats.org/officeDocument/2006/relationships/image" Target="../media/image197.emf"/><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210.emf"/><Relationship Id="rId77" Type="http://schemas.openxmlformats.org/officeDocument/2006/relationships/image" Target="../media/image214.emf"/><Relationship Id="rId8" Type="http://schemas.openxmlformats.org/officeDocument/2006/relationships/customXml" Target="../ink/ink333.xml"/><Relationship Id="rId51" Type="http://schemas.openxmlformats.org/officeDocument/2006/relationships/image" Target="../media/image201.emf"/><Relationship Id="rId72" Type="http://schemas.openxmlformats.org/officeDocument/2006/relationships/customXml" Target="../ink/ink365.xml"/><Relationship Id="rId80" Type="http://schemas.openxmlformats.org/officeDocument/2006/relationships/customXml" Target="../ink/ink369.xml"/><Relationship Id="rId3" Type="http://schemas.openxmlformats.org/officeDocument/2006/relationships/image" Target="../media/image19.png"/><Relationship Id="rId12" Type="http://schemas.openxmlformats.org/officeDocument/2006/relationships/customXml" Target="../ink/ink335.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205.emf"/><Relationship Id="rId67" Type="http://schemas.openxmlformats.org/officeDocument/2006/relationships/image" Target="../media/image209.emf"/><Relationship Id="rId20" Type="http://schemas.openxmlformats.org/officeDocument/2006/relationships/customXml" Target="../ink/ink339.xml"/><Relationship Id="rId41" Type="http://schemas.openxmlformats.org/officeDocument/2006/relationships/image" Target="../media/image196.emf"/><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332.xml"/><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200.emf"/><Relationship Id="rId57" Type="http://schemas.openxmlformats.org/officeDocument/2006/relationships/image" Target="../media/image204.emf"/><Relationship Id="rId10" Type="http://schemas.openxmlformats.org/officeDocument/2006/relationships/customXml" Target="../ink/ink334.xml"/><Relationship Id="rId31" Type="http://schemas.openxmlformats.org/officeDocument/2006/relationships/image" Target="../media/image191.emf"/><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208.emf"/><Relationship Id="rId73" Type="http://schemas.openxmlformats.org/officeDocument/2006/relationships/image" Target="../media/image212.emf"/><Relationship Id="rId78" Type="http://schemas.openxmlformats.org/officeDocument/2006/relationships/customXml" Target="../ink/ink368.xml"/><Relationship Id="rId81" Type="http://schemas.openxmlformats.org/officeDocument/2006/relationships/image" Target="../media/image216.emf"/><Relationship Id="rId4" Type="http://schemas.openxmlformats.org/officeDocument/2006/relationships/customXml" Target="../ink/ink331.xml"/><Relationship Id="rId9" Type="http://schemas.openxmlformats.org/officeDocument/2006/relationships/image" Target="../media/image180.emf"/><Relationship Id="rId13" Type="http://schemas.openxmlformats.org/officeDocument/2006/relationships/image" Target="../media/image182.emf"/><Relationship Id="rId18" Type="http://schemas.openxmlformats.org/officeDocument/2006/relationships/customXml" Target="../ink/ink338.xml"/><Relationship Id="rId39" Type="http://schemas.openxmlformats.org/officeDocument/2006/relationships/image" Target="../media/image195.emf"/><Relationship Id="rId34" Type="http://schemas.openxmlformats.org/officeDocument/2006/relationships/customXml" Target="../ink/ink346.xml"/><Relationship Id="rId50" Type="http://schemas.openxmlformats.org/officeDocument/2006/relationships/customXml" Target="../ink/ink354.xml"/><Relationship Id="rId55" Type="http://schemas.openxmlformats.org/officeDocument/2006/relationships/image" Target="../media/image203.emf"/><Relationship Id="rId76" Type="http://schemas.openxmlformats.org/officeDocument/2006/relationships/customXml" Target="../ink/ink367.xml"/><Relationship Id="rId7" Type="http://schemas.openxmlformats.org/officeDocument/2006/relationships/image" Target="../media/image179.emf"/><Relationship Id="rId71" Type="http://schemas.openxmlformats.org/officeDocument/2006/relationships/image" Target="../media/image211.emf"/><Relationship Id="rId2" Type="http://schemas.openxmlformats.org/officeDocument/2006/relationships/notesSlide" Target="../notesSlides/notesSlide37.xml"/><Relationship Id="rId29" Type="http://schemas.openxmlformats.org/officeDocument/2006/relationships/image" Target="../media/image190.emf"/><Relationship Id="rId24" Type="http://schemas.openxmlformats.org/officeDocument/2006/relationships/customXml" Target="../ink/ink341.xml"/><Relationship Id="rId40" Type="http://schemas.openxmlformats.org/officeDocument/2006/relationships/customXml" Target="../ink/ink349.xml"/><Relationship Id="rId45" Type="http://schemas.openxmlformats.org/officeDocument/2006/relationships/image" Target="../media/image198.emf"/><Relationship Id="rId66" Type="http://schemas.openxmlformats.org/officeDocument/2006/relationships/customXml" Target="../ink/ink36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3" Type="http://schemas.openxmlformats.org/officeDocument/2006/relationships/customXml" Target="../ink/ink372.xml"/><Relationship Id="rId18" Type="http://schemas.openxmlformats.org/officeDocument/2006/relationships/image" Target="../media/image227.emf"/><Relationship Id="rId26" Type="http://schemas.openxmlformats.org/officeDocument/2006/relationships/image" Target="../media/image231.emf"/><Relationship Id="rId39" Type="http://schemas.openxmlformats.org/officeDocument/2006/relationships/customXml" Target="../ink/ink385.xml"/><Relationship Id="rId21" Type="http://schemas.openxmlformats.org/officeDocument/2006/relationships/customXml" Target="../ink/ink376.xml"/><Relationship Id="rId34" Type="http://schemas.openxmlformats.org/officeDocument/2006/relationships/image" Target="../media/image235.emf"/><Relationship Id="rId42" Type="http://schemas.openxmlformats.org/officeDocument/2006/relationships/image" Target="../media/image239.emf"/><Relationship Id="rId47" Type="http://schemas.openxmlformats.org/officeDocument/2006/relationships/customXml" Target="../ink/ink389.xml"/><Relationship Id="rId50" Type="http://schemas.openxmlformats.org/officeDocument/2006/relationships/image" Target="../media/image243.emf"/><Relationship Id="rId55" Type="http://schemas.openxmlformats.org/officeDocument/2006/relationships/customXml" Target="../ink/ink393.xml"/><Relationship Id="rId7" Type="http://schemas.openxmlformats.org/officeDocument/2006/relationships/image" Target="../media/image24.png"/><Relationship Id="rId2" Type="http://schemas.openxmlformats.org/officeDocument/2006/relationships/notesSlide" Target="../notesSlides/notesSlide39.xml"/><Relationship Id="rId16" Type="http://schemas.openxmlformats.org/officeDocument/2006/relationships/image" Target="../media/image226.emf"/><Relationship Id="rId29" Type="http://schemas.openxmlformats.org/officeDocument/2006/relationships/customXml" Target="../ink/ink380.xml"/><Relationship Id="rId11" Type="http://schemas.openxmlformats.org/officeDocument/2006/relationships/customXml" Target="../ink/ink371.xml"/><Relationship Id="rId24" Type="http://schemas.openxmlformats.org/officeDocument/2006/relationships/image" Target="../media/image230.emf"/><Relationship Id="rId32" Type="http://schemas.openxmlformats.org/officeDocument/2006/relationships/image" Target="../media/image234.emf"/><Relationship Id="rId37" Type="http://schemas.openxmlformats.org/officeDocument/2006/relationships/customXml" Target="../ink/ink384.xml"/><Relationship Id="rId40" Type="http://schemas.openxmlformats.org/officeDocument/2006/relationships/image" Target="../media/image238.emf"/><Relationship Id="rId45" Type="http://schemas.openxmlformats.org/officeDocument/2006/relationships/customXml" Target="../ink/ink388.xml"/><Relationship Id="rId53" Type="http://schemas.openxmlformats.org/officeDocument/2006/relationships/customXml" Target="../ink/ink392.xml"/><Relationship Id="rId58" Type="http://schemas.openxmlformats.org/officeDocument/2006/relationships/image" Target="../media/image247.emf"/><Relationship Id="rId5" Type="http://schemas.openxmlformats.org/officeDocument/2006/relationships/image" Target="../media/image22.png"/><Relationship Id="rId19" Type="http://schemas.openxmlformats.org/officeDocument/2006/relationships/customXml" Target="../ink/ink375.xml"/><Relationship Id="rId4" Type="http://schemas.openxmlformats.org/officeDocument/2006/relationships/image" Target="../media/image21.png"/><Relationship Id="rId9" Type="http://schemas.openxmlformats.org/officeDocument/2006/relationships/customXml" Target="../ink/ink370.xml"/><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customXml" Target="../ink/ink379.xml"/><Relationship Id="rId30" Type="http://schemas.openxmlformats.org/officeDocument/2006/relationships/image" Target="../media/image233.emf"/><Relationship Id="rId35" Type="http://schemas.openxmlformats.org/officeDocument/2006/relationships/customXml" Target="../ink/ink383.xml"/><Relationship Id="rId43" Type="http://schemas.openxmlformats.org/officeDocument/2006/relationships/customXml" Target="../ink/ink387.xml"/><Relationship Id="rId48" Type="http://schemas.openxmlformats.org/officeDocument/2006/relationships/image" Target="../media/image242.emf"/><Relationship Id="rId56" Type="http://schemas.openxmlformats.org/officeDocument/2006/relationships/image" Target="../media/image246.emf"/><Relationship Id="rId8" Type="http://schemas.openxmlformats.org/officeDocument/2006/relationships/image" Target="../media/image25.gif"/><Relationship Id="rId51" Type="http://schemas.openxmlformats.org/officeDocument/2006/relationships/customXml" Target="../ink/ink391.xml"/><Relationship Id="rId3" Type="http://schemas.openxmlformats.org/officeDocument/2006/relationships/image" Target="../media/image20.png"/><Relationship Id="rId12" Type="http://schemas.openxmlformats.org/officeDocument/2006/relationships/image" Target="../media/image224.emf"/><Relationship Id="rId17" Type="http://schemas.openxmlformats.org/officeDocument/2006/relationships/customXml" Target="../ink/ink374.xml"/><Relationship Id="rId25" Type="http://schemas.openxmlformats.org/officeDocument/2006/relationships/customXml" Target="../ink/ink378.xml"/><Relationship Id="rId33" Type="http://schemas.openxmlformats.org/officeDocument/2006/relationships/customXml" Target="../ink/ink382.xml"/><Relationship Id="rId38" Type="http://schemas.openxmlformats.org/officeDocument/2006/relationships/image" Target="../media/image237.emf"/><Relationship Id="rId46" Type="http://schemas.openxmlformats.org/officeDocument/2006/relationships/image" Target="../media/image241.emf"/><Relationship Id="rId59" Type="http://schemas.openxmlformats.org/officeDocument/2006/relationships/customXml" Target="../ink/ink395.xml"/><Relationship Id="rId20" Type="http://schemas.openxmlformats.org/officeDocument/2006/relationships/image" Target="../media/image228.emf"/><Relationship Id="rId41" Type="http://schemas.openxmlformats.org/officeDocument/2006/relationships/customXml" Target="../ink/ink386.xml"/><Relationship Id="rId54"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customXml" Target="../ink/ink373.xml"/><Relationship Id="rId23" Type="http://schemas.openxmlformats.org/officeDocument/2006/relationships/customXml" Target="../ink/ink377.xml"/><Relationship Id="rId28" Type="http://schemas.openxmlformats.org/officeDocument/2006/relationships/image" Target="../media/image232.emf"/><Relationship Id="rId36" Type="http://schemas.openxmlformats.org/officeDocument/2006/relationships/image" Target="../media/image236.emf"/><Relationship Id="rId49" Type="http://schemas.openxmlformats.org/officeDocument/2006/relationships/customXml" Target="../ink/ink390.xml"/><Relationship Id="rId57" Type="http://schemas.openxmlformats.org/officeDocument/2006/relationships/customXml" Target="../ink/ink394.xml"/><Relationship Id="rId10" Type="http://schemas.openxmlformats.org/officeDocument/2006/relationships/image" Target="../media/image223.emf"/><Relationship Id="rId31" Type="http://schemas.openxmlformats.org/officeDocument/2006/relationships/customXml" Target="../ink/ink381.xml"/><Relationship Id="rId44" Type="http://schemas.openxmlformats.org/officeDocument/2006/relationships/image" Target="../media/image240.emf"/><Relationship Id="rId52" Type="http://schemas.openxmlformats.org/officeDocument/2006/relationships/image" Target="../media/image244.emf"/><Relationship Id="rId60" Type="http://schemas.openxmlformats.org/officeDocument/2006/relationships/image" Target="../media/image2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3" Type="http://schemas.openxmlformats.org/officeDocument/2006/relationships/image" Target="../media/image251.emf"/><Relationship Id="rId18" Type="http://schemas.openxmlformats.org/officeDocument/2006/relationships/customXml" Target="../ink/ink401.xml"/><Relationship Id="rId26" Type="http://schemas.openxmlformats.org/officeDocument/2006/relationships/customXml" Target="../ink/ink405.xml"/><Relationship Id="rId3" Type="http://schemas.openxmlformats.org/officeDocument/2006/relationships/image" Target="../media/image20.png"/><Relationship Id="rId21" Type="http://schemas.openxmlformats.org/officeDocument/2006/relationships/image" Target="../media/image255.emf"/><Relationship Id="rId7" Type="http://schemas.openxmlformats.org/officeDocument/2006/relationships/image" Target="../media/image24.png"/><Relationship Id="rId12" Type="http://schemas.openxmlformats.org/officeDocument/2006/relationships/customXml" Target="../ink/ink398.xml"/><Relationship Id="rId17" Type="http://schemas.openxmlformats.org/officeDocument/2006/relationships/image" Target="../media/image253.emf"/><Relationship Id="rId25" Type="http://schemas.openxmlformats.org/officeDocument/2006/relationships/image" Target="../media/image257.emf"/><Relationship Id="rId33" Type="http://schemas.openxmlformats.org/officeDocument/2006/relationships/image" Target="../media/image261.emf"/><Relationship Id="rId2" Type="http://schemas.openxmlformats.org/officeDocument/2006/relationships/notesSlide" Target="../notesSlides/notesSlide40.xml"/><Relationship Id="rId16" Type="http://schemas.openxmlformats.org/officeDocument/2006/relationships/customXml" Target="../ink/ink400.xml"/><Relationship Id="rId20" Type="http://schemas.openxmlformats.org/officeDocument/2006/relationships/customXml" Target="../ink/ink402.xml"/><Relationship Id="rId29"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0.emf"/><Relationship Id="rId24" Type="http://schemas.openxmlformats.org/officeDocument/2006/relationships/customXml" Target="../ink/ink404.xml"/><Relationship Id="rId32" Type="http://schemas.openxmlformats.org/officeDocument/2006/relationships/customXml" Target="../ink/ink408.xml"/><Relationship Id="rId5" Type="http://schemas.openxmlformats.org/officeDocument/2006/relationships/image" Target="../media/image22.png"/><Relationship Id="rId15" Type="http://schemas.openxmlformats.org/officeDocument/2006/relationships/image" Target="../media/image252.emf"/><Relationship Id="rId23" Type="http://schemas.openxmlformats.org/officeDocument/2006/relationships/image" Target="../media/image256.emf"/><Relationship Id="rId28" Type="http://schemas.openxmlformats.org/officeDocument/2006/relationships/customXml" Target="../ink/ink406.xml"/><Relationship Id="rId10" Type="http://schemas.openxmlformats.org/officeDocument/2006/relationships/customXml" Target="../ink/ink397.xml"/><Relationship Id="rId19" Type="http://schemas.openxmlformats.org/officeDocument/2006/relationships/image" Target="../media/image254.emf"/><Relationship Id="rId31" Type="http://schemas.openxmlformats.org/officeDocument/2006/relationships/image" Target="../media/image260.emf"/><Relationship Id="rId4" Type="http://schemas.openxmlformats.org/officeDocument/2006/relationships/image" Target="../media/image21.png"/><Relationship Id="rId9" Type="http://schemas.openxmlformats.org/officeDocument/2006/relationships/image" Target="../media/image249.emf"/><Relationship Id="rId14" Type="http://schemas.openxmlformats.org/officeDocument/2006/relationships/customXml" Target="../ink/ink399.xml"/><Relationship Id="rId22" Type="http://schemas.openxmlformats.org/officeDocument/2006/relationships/customXml" Target="../ink/ink403.xml"/><Relationship Id="rId27" Type="http://schemas.openxmlformats.org/officeDocument/2006/relationships/image" Target="../media/image258.emf"/><Relationship Id="rId30" Type="http://schemas.openxmlformats.org/officeDocument/2006/relationships/customXml" Target="../ink/ink407.xml"/><Relationship Id="rId8" Type="http://schemas.openxmlformats.org/officeDocument/2006/relationships/customXml" Target="../ink/ink396.xml"/></Relationships>
</file>

<file path=ppt/slides/_rels/slide41.xml.rels><?xml version="1.0" encoding="UTF-8" standalone="yes"?>
<Relationships xmlns="http://schemas.openxmlformats.org/package/2006/relationships"><Relationship Id="rId26" Type="http://schemas.openxmlformats.org/officeDocument/2006/relationships/customXml" Target="../ink/ink418.xml"/><Relationship Id="rId21" Type="http://schemas.openxmlformats.org/officeDocument/2006/relationships/image" Target="../media/image273.emf"/><Relationship Id="rId42" Type="http://schemas.openxmlformats.org/officeDocument/2006/relationships/customXml" Target="../ink/ink426.xml"/><Relationship Id="rId47" Type="http://schemas.openxmlformats.org/officeDocument/2006/relationships/image" Target="../media/image286.emf"/><Relationship Id="rId63" Type="http://schemas.openxmlformats.org/officeDocument/2006/relationships/image" Target="../media/image294.emf"/><Relationship Id="rId68" Type="http://schemas.openxmlformats.org/officeDocument/2006/relationships/customXml" Target="../ink/ink439.xml"/><Relationship Id="rId84" Type="http://schemas.openxmlformats.org/officeDocument/2006/relationships/customXml" Target="../ink/ink447.xml"/><Relationship Id="rId89" Type="http://schemas.openxmlformats.org/officeDocument/2006/relationships/image" Target="../media/image308.emf"/><Relationship Id="rId16" Type="http://schemas.openxmlformats.org/officeDocument/2006/relationships/customXml" Target="../ink/ink413.xml"/><Relationship Id="rId11" Type="http://schemas.openxmlformats.org/officeDocument/2006/relationships/image" Target="../media/image268.emf"/><Relationship Id="rId32" Type="http://schemas.openxmlformats.org/officeDocument/2006/relationships/customXml" Target="../ink/ink421.xml"/><Relationship Id="rId37" Type="http://schemas.openxmlformats.org/officeDocument/2006/relationships/image" Target="../media/image281.emf"/><Relationship Id="rId53" Type="http://schemas.openxmlformats.org/officeDocument/2006/relationships/image" Target="../media/image289.emf"/><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302.emf"/><Relationship Id="rId5" Type="http://schemas.openxmlformats.org/officeDocument/2006/relationships/image" Target="../media/image28.png"/><Relationship Id="rId14" Type="http://schemas.openxmlformats.org/officeDocument/2006/relationships/customXml" Target="../ink/ink412.xml"/><Relationship Id="rId22" Type="http://schemas.openxmlformats.org/officeDocument/2006/relationships/customXml" Target="../ink/ink416.xml"/><Relationship Id="rId27" Type="http://schemas.openxmlformats.org/officeDocument/2006/relationships/image" Target="../media/image276.emf"/><Relationship Id="rId30" Type="http://schemas.openxmlformats.org/officeDocument/2006/relationships/customXml" Target="../ink/ink420.xml"/><Relationship Id="rId35" Type="http://schemas.openxmlformats.org/officeDocument/2006/relationships/image" Target="../media/image280.emf"/><Relationship Id="rId43" Type="http://schemas.openxmlformats.org/officeDocument/2006/relationships/image" Target="../media/image284.emf"/><Relationship Id="rId48" Type="http://schemas.openxmlformats.org/officeDocument/2006/relationships/customXml" Target="../ink/ink429.xml"/><Relationship Id="rId56" Type="http://schemas.openxmlformats.org/officeDocument/2006/relationships/customXml" Target="../ink/ink433.xml"/><Relationship Id="rId64" Type="http://schemas.openxmlformats.org/officeDocument/2006/relationships/customXml" Target="../ink/ink437.xml"/><Relationship Id="rId69" Type="http://schemas.openxmlformats.org/officeDocument/2006/relationships/image" Target="../media/image297.emf"/><Relationship Id="rId77" Type="http://schemas.openxmlformats.org/officeDocument/2006/relationships/image" Target="../media/image301.emf"/><Relationship Id="rId8" Type="http://schemas.openxmlformats.org/officeDocument/2006/relationships/customXml" Target="../ink/ink409.xml"/><Relationship Id="rId51" Type="http://schemas.openxmlformats.org/officeDocument/2006/relationships/image" Target="../media/image288.emf"/><Relationship Id="rId72" Type="http://schemas.openxmlformats.org/officeDocument/2006/relationships/customXml" Target="../ink/ink441.xml"/><Relationship Id="rId80" Type="http://schemas.openxmlformats.org/officeDocument/2006/relationships/customXml" Target="../ink/ink445.xml"/><Relationship Id="rId85" Type="http://schemas.openxmlformats.org/officeDocument/2006/relationships/image" Target="../media/image305.emf"/><Relationship Id="rId3" Type="http://schemas.openxmlformats.org/officeDocument/2006/relationships/image" Target="../media/image26.png"/><Relationship Id="rId12" Type="http://schemas.openxmlformats.org/officeDocument/2006/relationships/customXml" Target="../ink/ink411.xml"/><Relationship Id="rId17" Type="http://schemas.openxmlformats.org/officeDocument/2006/relationships/image" Target="../media/image271.emf"/><Relationship Id="rId25" Type="http://schemas.openxmlformats.org/officeDocument/2006/relationships/image" Target="../media/image275.emf"/><Relationship Id="rId33" Type="http://schemas.openxmlformats.org/officeDocument/2006/relationships/image" Target="../media/image279.emf"/><Relationship Id="rId38" Type="http://schemas.openxmlformats.org/officeDocument/2006/relationships/customXml" Target="../ink/ink424.xml"/><Relationship Id="rId46" Type="http://schemas.openxmlformats.org/officeDocument/2006/relationships/customXml" Target="../ink/ink428.xml"/><Relationship Id="rId59" Type="http://schemas.openxmlformats.org/officeDocument/2006/relationships/image" Target="../media/image292.emf"/><Relationship Id="rId67" Type="http://schemas.openxmlformats.org/officeDocument/2006/relationships/image" Target="../media/image296.emf"/><Relationship Id="rId20" Type="http://schemas.openxmlformats.org/officeDocument/2006/relationships/customXml" Target="../ink/ink415.xml"/><Relationship Id="rId41" Type="http://schemas.openxmlformats.org/officeDocument/2006/relationships/image" Target="../media/image283.emf"/><Relationship Id="rId54" Type="http://schemas.openxmlformats.org/officeDocument/2006/relationships/customXml" Target="../ink/ink432.xml"/><Relationship Id="rId62" Type="http://schemas.openxmlformats.org/officeDocument/2006/relationships/customXml" Target="../ink/ink436.xml"/><Relationship Id="rId70" Type="http://schemas.openxmlformats.org/officeDocument/2006/relationships/customXml" Target="../ink/ink440.xml"/><Relationship Id="rId75" Type="http://schemas.openxmlformats.org/officeDocument/2006/relationships/image" Target="../media/image300.emf"/><Relationship Id="rId83" Type="http://schemas.openxmlformats.org/officeDocument/2006/relationships/image" Target="../media/image304.emf"/><Relationship Id="rId88" Type="http://schemas.openxmlformats.org/officeDocument/2006/relationships/customXml" Target="../ink/ink449.xml"/><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image" Target="../media/image270.emf"/><Relationship Id="rId23" Type="http://schemas.openxmlformats.org/officeDocument/2006/relationships/image" Target="../media/image274.emf"/><Relationship Id="rId28" Type="http://schemas.openxmlformats.org/officeDocument/2006/relationships/customXml" Target="../ink/ink419.xml"/><Relationship Id="rId36" Type="http://schemas.openxmlformats.org/officeDocument/2006/relationships/customXml" Target="../ink/ink423.xml"/><Relationship Id="rId49" Type="http://schemas.openxmlformats.org/officeDocument/2006/relationships/image" Target="../media/image287.emf"/><Relationship Id="rId57" Type="http://schemas.openxmlformats.org/officeDocument/2006/relationships/image" Target="../media/image291.emf"/><Relationship Id="rId10" Type="http://schemas.openxmlformats.org/officeDocument/2006/relationships/customXml" Target="../ink/ink410.xml"/><Relationship Id="rId31" Type="http://schemas.openxmlformats.org/officeDocument/2006/relationships/image" Target="../media/image278.emf"/><Relationship Id="rId44" Type="http://schemas.openxmlformats.org/officeDocument/2006/relationships/customXml" Target="../ink/ink427.xml"/><Relationship Id="rId52" Type="http://schemas.openxmlformats.org/officeDocument/2006/relationships/customXml" Target="../ink/ink431.xml"/><Relationship Id="rId60" Type="http://schemas.openxmlformats.org/officeDocument/2006/relationships/customXml" Target="../ink/ink435.xml"/><Relationship Id="rId65" Type="http://schemas.openxmlformats.org/officeDocument/2006/relationships/image" Target="../media/image295.emf"/><Relationship Id="rId73" Type="http://schemas.openxmlformats.org/officeDocument/2006/relationships/image" Target="../media/image299.emf"/><Relationship Id="rId78" Type="http://schemas.openxmlformats.org/officeDocument/2006/relationships/customXml" Target="../ink/ink444.xml"/><Relationship Id="rId81" Type="http://schemas.openxmlformats.org/officeDocument/2006/relationships/image" Target="../media/image303.emf"/><Relationship Id="rId86" Type="http://schemas.openxmlformats.org/officeDocument/2006/relationships/customXml" Target="../ink/ink448.xml"/><Relationship Id="rId4" Type="http://schemas.openxmlformats.org/officeDocument/2006/relationships/image" Target="../media/image27.png"/><Relationship Id="rId9" Type="http://schemas.openxmlformats.org/officeDocument/2006/relationships/image" Target="../media/image267.emf"/><Relationship Id="rId13" Type="http://schemas.openxmlformats.org/officeDocument/2006/relationships/image" Target="../media/image269.emf"/><Relationship Id="rId18" Type="http://schemas.openxmlformats.org/officeDocument/2006/relationships/customXml" Target="../ink/ink414.xml"/><Relationship Id="rId39" Type="http://schemas.openxmlformats.org/officeDocument/2006/relationships/image" Target="../media/image282.emf"/><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290.emf"/><Relationship Id="rId76" Type="http://schemas.openxmlformats.org/officeDocument/2006/relationships/customXml" Target="../ink/ink443.xml"/><Relationship Id="rId7" Type="http://schemas.openxmlformats.org/officeDocument/2006/relationships/image" Target="../media/image30.png"/><Relationship Id="rId71" Type="http://schemas.openxmlformats.org/officeDocument/2006/relationships/image" Target="../media/image298.emf"/><Relationship Id="rId2" Type="http://schemas.openxmlformats.org/officeDocument/2006/relationships/notesSlide" Target="../notesSlides/notesSlide41.xml"/><Relationship Id="rId29" Type="http://schemas.openxmlformats.org/officeDocument/2006/relationships/image" Target="../media/image277.emf"/><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85.emf"/><Relationship Id="rId66" Type="http://schemas.openxmlformats.org/officeDocument/2006/relationships/customXml" Target="../ink/ink438.xml"/><Relationship Id="rId87" Type="http://schemas.openxmlformats.org/officeDocument/2006/relationships/image" Target="../media/image307.emf"/><Relationship Id="rId61" Type="http://schemas.openxmlformats.org/officeDocument/2006/relationships/image" Target="../media/image293.emf"/><Relationship Id="rId82" Type="http://schemas.openxmlformats.org/officeDocument/2006/relationships/customXml" Target="../ink/ink446.xml"/><Relationship Id="rId19" Type="http://schemas.openxmlformats.org/officeDocument/2006/relationships/image" Target="../media/image27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31.emf"/><Relationship Id="rId4" Type="http://schemas.openxmlformats.org/officeDocument/2006/relationships/customXml" Target="../ink/ink450.xml"/></Relationships>
</file>

<file path=ppt/slides/_rels/slide44.xml.rels><?xml version="1.0" encoding="UTF-8" standalone="yes"?>
<Relationships xmlns="http://schemas.openxmlformats.org/package/2006/relationships"><Relationship Id="rId26" Type="http://schemas.openxmlformats.org/officeDocument/2006/relationships/customXml" Target="../ink/ink462.xml"/><Relationship Id="rId21" Type="http://schemas.openxmlformats.org/officeDocument/2006/relationships/image" Target="../media/image2611.emf"/><Relationship Id="rId34" Type="http://schemas.openxmlformats.org/officeDocument/2006/relationships/customXml" Target="../ink/ink466.xml"/><Relationship Id="rId42" Type="http://schemas.openxmlformats.org/officeDocument/2006/relationships/customXml" Target="../ink/ink470.xml"/><Relationship Id="rId47" Type="http://schemas.openxmlformats.org/officeDocument/2006/relationships/image" Target="../media/image2741.emf"/><Relationship Id="rId50" Type="http://schemas.openxmlformats.org/officeDocument/2006/relationships/customXml" Target="../ink/ink474.xml"/><Relationship Id="rId55" Type="http://schemas.openxmlformats.org/officeDocument/2006/relationships/image" Target="../media/image2781.emf"/><Relationship Id="rId63" Type="http://schemas.openxmlformats.org/officeDocument/2006/relationships/image" Target="../media/image2821.emf"/><Relationship Id="rId7" Type="http://schemas.openxmlformats.org/officeDocument/2006/relationships/image" Target="../media/image2541.emf"/><Relationship Id="rId2" Type="http://schemas.openxmlformats.org/officeDocument/2006/relationships/notesSlide" Target="../notesSlides/notesSlide44.xml"/><Relationship Id="rId16" Type="http://schemas.openxmlformats.org/officeDocument/2006/relationships/customXml" Target="../ink/ink457.xml"/><Relationship Id="rId29" Type="http://schemas.openxmlformats.org/officeDocument/2006/relationships/image" Target="../media/image265.emf"/><Relationship Id="rId11" Type="http://schemas.openxmlformats.org/officeDocument/2006/relationships/image" Target="../media/image2561.emf"/><Relationship Id="rId24" Type="http://schemas.openxmlformats.org/officeDocument/2006/relationships/customXml" Target="../ink/ink461.xml"/><Relationship Id="rId32" Type="http://schemas.openxmlformats.org/officeDocument/2006/relationships/customXml" Target="../ink/ink465.xml"/><Relationship Id="rId37" Type="http://schemas.openxmlformats.org/officeDocument/2006/relationships/image" Target="../media/image2691.emf"/><Relationship Id="rId40" Type="http://schemas.openxmlformats.org/officeDocument/2006/relationships/customXml" Target="../ink/ink469.xml"/><Relationship Id="rId45" Type="http://schemas.openxmlformats.org/officeDocument/2006/relationships/image" Target="../media/image2731.emf"/><Relationship Id="rId53" Type="http://schemas.openxmlformats.org/officeDocument/2006/relationships/image" Target="../media/image2771.emf"/><Relationship Id="rId58" Type="http://schemas.openxmlformats.org/officeDocument/2006/relationships/customXml" Target="../ink/ink478.xml"/><Relationship Id="rId66" Type="http://schemas.openxmlformats.org/officeDocument/2006/relationships/customXml" Target="../ink/ink482.xml"/><Relationship Id="rId5" Type="http://schemas.openxmlformats.org/officeDocument/2006/relationships/image" Target="../media/image2521.emf"/><Relationship Id="rId61" Type="http://schemas.openxmlformats.org/officeDocument/2006/relationships/image" Target="../media/image2812.emf"/><Relationship Id="rId19" Type="http://schemas.openxmlformats.org/officeDocument/2006/relationships/image" Target="../media/image2601.emf"/><Relationship Id="rId14" Type="http://schemas.openxmlformats.org/officeDocument/2006/relationships/customXml" Target="../ink/ink456.xml"/><Relationship Id="rId22" Type="http://schemas.openxmlformats.org/officeDocument/2006/relationships/customXml" Target="../ink/ink460.xml"/><Relationship Id="rId27" Type="http://schemas.openxmlformats.org/officeDocument/2006/relationships/image" Target="../media/image264.emf"/><Relationship Id="rId30" Type="http://schemas.openxmlformats.org/officeDocument/2006/relationships/customXml" Target="../ink/ink464.xml"/><Relationship Id="rId35" Type="http://schemas.openxmlformats.org/officeDocument/2006/relationships/image" Target="../media/image2681.emf"/><Relationship Id="rId43" Type="http://schemas.openxmlformats.org/officeDocument/2006/relationships/image" Target="../media/image2721.emf"/><Relationship Id="rId48" Type="http://schemas.openxmlformats.org/officeDocument/2006/relationships/customXml" Target="../ink/ink473.xml"/><Relationship Id="rId56" Type="http://schemas.openxmlformats.org/officeDocument/2006/relationships/customXml" Target="../ink/ink477.xml"/><Relationship Id="rId64" Type="http://schemas.openxmlformats.org/officeDocument/2006/relationships/customXml" Target="../ink/ink481.xml"/><Relationship Id="rId8" Type="http://schemas.openxmlformats.org/officeDocument/2006/relationships/customXml" Target="../ink/ink453.xml"/><Relationship Id="rId51" Type="http://schemas.openxmlformats.org/officeDocument/2006/relationships/image" Target="../media/image2761.emf"/><Relationship Id="rId3" Type="http://schemas.openxmlformats.org/officeDocument/2006/relationships/image" Target="../media/image32.png"/><Relationship Id="rId12" Type="http://schemas.openxmlformats.org/officeDocument/2006/relationships/customXml" Target="../ink/ink455.xml"/><Relationship Id="rId17" Type="http://schemas.openxmlformats.org/officeDocument/2006/relationships/image" Target="../media/image2591.emf"/><Relationship Id="rId25" Type="http://schemas.openxmlformats.org/officeDocument/2006/relationships/image" Target="../media/image263.emf"/><Relationship Id="rId33" Type="http://schemas.openxmlformats.org/officeDocument/2006/relationships/image" Target="../media/image2671.emf"/><Relationship Id="rId38" Type="http://schemas.openxmlformats.org/officeDocument/2006/relationships/customXml" Target="../ink/ink468.xml"/><Relationship Id="rId46" Type="http://schemas.openxmlformats.org/officeDocument/2006/relationships/customXml" Target="../ink/ink472.xml"/><Relationship Id="rId59" Type="http://schemas.openxmlformats.org/officeDocument/2006/relationships/image" Target="../media/image2801.emf"/><Relationship Id="rId67" Type="http://schemas.openxmlformats.org/officeDocument/2006/relationships/image" Target="../media/image2841.emf"/><Relationship Id="rId20" Type="http://schemas.openxmlformats.org/officeDocument/2006/relationships/customXml" Target="../ink/ink459.xml"/><Relationship Id="rId41" Type="http://schemas.openxmlformats.org/officeDocument/2006/relationships/image" Target="../media/image2711.emf"/><Relationship Id="rId54" Type="http://schemas.openxmlformats.org/officeDocument/2006/relationships/customXml" Target="../ink/ink476.xml"/><Relationship Id="rId62" Type="http://schemas.openxmlformats.org/officeDocument/2006/relationships/customXml" Target="../ink/ink480.xml"/><Relationship Id="rId1" Type="http://schemas.openxmlformats.org/officeDocument/2006/relationships/slideLayout" Target="../slideLayouts/slideLayout2.xml"/><Relationship Id="rId6" Type="http://schemas.openxmlformats.org/officeDocument/2006/relationships/customXml" Target="../ink/ink452.xml"/><Relationship Id="rId15" Type="http://schemas.openxmlformats.org/officeDocument/2006/relationships/image" Target="../media/image2581.emf"/><Relationship Id="rId23" Type="http://schemas.openxmlformats.org/officeDocument/2006/relationships/image" Target="../media/image262.emf"/><Relationship Id="rId28" Type="http://schemas.openxmlformats.org/officeDocument/2006/relationships/customXml" Target="../ink/ink463.xml"/><Relationship Id="rId36" Type="http://schemas.openxmlformats.org/officeDocument/2006/relationships/customXml" Target="../ink/ink467.xml"/><Relationship Id="rId49" Type="http://schemas.openxmlformats.org/officeDocument/2006/relationships/image" Target="../media/image2751.emf"/><Relationship Id="rId57" Type="http://schemas.openxmlformats.org/officeDocument/2006/relationships/image" Target="../media/image2791.emf"/><Relationship Id="rId10" Type="http://schemas.openxmlformats.org/officeDocument/2006/relationships/customXml" Target="../ink/ink454.xml"/><Relationship Id="rId31" Type="http://schemas.openxmlformats.org/officeDocument/2006/relationships/image" Target="../media/image266.emf"/><Relationship Id="rId44" Type="http://schemas.openxmlformats.org/officeDocument/2006/relationships/customXml" Target="../ink/ink471.xml"/><Relationship Id="rId52" Type="http://schemas.openxmlformats.org/officeDocument/2006/relationships/customXml" Target="../ink/ink475.xml"/><Relationship Id="rId60" Type="http://schemas.openxmlformats.org/officeDocument/2006/relationships/customXml" Target="../ink/ink479.xml"/><Relationship Id="rId65" Type="http://schemas.openxmlformats.org/officeDocument/2006/relationships/image" Target="../media/image2831.emf"/><Relationship Id="rId4" Type="http://schemas.openxmlformats.org/officeDocument/2006/relationships/customXml" Target="../ink/ink451.xml"/><Relationship Id="rId9" Type="http://schemas.openxmlformats.org/officeDocument/2006/relationships/image" Target="../media/image2551.emf"/><Relationship Id="rId13" Type="http://schemas.openxmlformats.org/officeDocument/2006/relationships/image" Target="../media/image2571.emf"/><Relationship Id="rId18" Type="http://schemas.openxmlformats.org/officeDocument/2006/relationships/customXml" Target="../ink/ink458.xml"/><Relationship Id="rId39" Type="http://schemas.openxmlformats.org/officeDocument/2006/relationships/image" Target="../media/image2701.emf"/></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861.emf"/><Relationship Id="rId4" Type="http://schemas.openxmlformats.org/officeDocument/2006/relationships/customXml" Target="../ink/ink483.xml"/></Relationships>
</file>

<file path=ppt/slides/_rels/slide46.xml.rels><?xml version="1.0" encoding="UTF-8" standalone="yes"?>
<Relationships xmlns="http://schemas.openxmlformats.org/package/2006/relationships"><Relationship Id="rId8" Type="http://schemas.openxmlformats.org/officeDocument/2006/relationships/customXml" Target="../ink/ink484.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485.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7.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91.xml"/><Relationship Id="rId26" Type="http://schemas.openxmlformats.org/officeDocument/2006/relationships/customXml" Target="../ink/ink495.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99.xml"/><Relationship Id="rId7" Type="http://schemas.microsoft.com/office/2007/relationships/diagramDrawing" Target="../diagrams/drawing5.xml"/><Relationship Id="rId12" Type="http://schemas.openxmlformats.org/officeDocument/2006/relationships/customXml" Target="../ink/ink488.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01.xml"/><Relationship Id="rId2" Type="http://schemas.openxmlformats.org/officeDocument/2006/relationships/notesSlide" Target="../notesSlides/notesSlide47.xml"/><Relationship Id="rId16" Type="http://schemas.openxmlformats.org/officeDocument/2006/relationships/customXml" Target="../ink/ink490.xml"/><Relationship Id="rId20" Type="http://schemas.openxmlformats.org/officeDocument/2006/relationships/customXml" Target="../ink/ink492.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94.xml"/><Relationship Id="rId32" Type="http://schemas.openxmlformats.org/officeDocument/2006/relationships/customXml" Target="../ink/ink498.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96.xml"/><Relationship Id="rId36" Type="http://schemas.openxmlformats.org/officeDocument/2006/relationships/customXml" Target="../ink/ink500.xml"/><Relationship Id="rId10" Type="http://schemas.openxmlformats.org/officeDocument/2006/relationships/customXml" Target="../ink/ink487.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489.xml"/><Relationship Id="rId22" Type="http://schemas.openxmlformats.org/officeDocument/2006/relationships/customXml" Target="../ink/ink493.xml"/><Relationship Id="rId27" Type="http://schemas.openxmlformats.org/officeDocument/2006/relationships/image" Target="../media/image2410.emf"/><Relationship Id="rId30" Type="http://schemas.openxmlformats.org/officeDocument/2006/relationships/customXml" Target="../ink/ink497.xml"/><Relationship Id="rId35" Type="http://schemas.openxmlformats.org/officeDocument/2006/relationships/image" Target="../media/image1992.emf"/><Relationship Id="rId8" Type="http://schemas.openxmlformats.org/officeDocument/2006/relationships/customXml" Target="../ink/ink486.xml"/><Relationship Id="rId3"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07.xml"/><Relationship Id="rId26" Type="http://schemas.openxmlformats.org/officeDocument/2006/relationships/customXml" Target="../ink/ink511.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15.xml"/><Relationship Id="rId42" Type="http://schemas.openxmlformats.org/officeDocument/2006/relationships/customXml" Target="../ink/ink519.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8.xml"/><Relationship Id="rId16" Type="http://schemas.openxmlformats.org/officeDocument/2006/relationships/customXml" Target="../ink/ink506.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10.xml"/><Relationship Id="rId32" Type="http://schemas.openxmlformats.org/officeDocument/2006/relationships/customXml" Target="../ink/ink514.xml"/><Relationship Id="rId37" Type="http://schemas.openxmlformats.org/officeDocument/2006/relationships/image" Target="../media/image2001.emf"/><Relationship Id="rId40" Type="http://schemas.openxmlformats.org/officeDocument/2006/relationships/customXml" Target="../ink/ink518.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12.xml"/><Relationship Id="rId36" Type="http://schemas.openxmlformats.org/officeDocument/2006/relationships/customXml" Target="../ink/ink516.xml"/><Relationship Id="rId49" Type="http://schemas.openxmlformats.org/officeDocument/2006/relationships/image" Target="../media/image2072.emf"/><Relationship Id="rId10" Type="http://schemas.openxmlformats.org/officeDocument/2006/relationships/customXml" Target="../ink/ink503.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520.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505.xml"/><Relationship Id="rId22" Type="http://schemas.openxmlformats.org/officeDocument/2006/relationships/customXml" Target="../ink/ink509.xml"/><Relationship Id="rId27" Type="http://schemas.openxmlformats.org/officeDocument/2006/relationships/image" Target="../media/image2410.emf"/><Relationship Id="rId30" Type="http://schemas.openxmlformats.org/officeDocument/2006/relationships/customXml" Target="../ink/ink513.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22.xml"/><Relationship Id="rId8" Type="http://schemas.openxmlformats.org/officeDocument/2006/relationships/customXml" Target="../ink/ink502.xml"/><Relationship Id="rId3" Type="http://schemas.openxmlformats.org/officeDocument/2006/relationships/diagramData" Target="../diagrams/data6.xml"/><Relationship Id="rId12" Type="http://schemas.openxmlformats.org/officeDocument/2006/relationships/customXml" Target="../ink/ink504.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17.xml"/><Relationship Id="rId46" Type="http://schemas.openxmlformats.org/officeDocument/2006/relationships/customXml" Target="../ink/ink521.xml"/><Relationship Id="rId20" Type="http://schemas.openxmlformats.org/officeDocument/2006/relationships/customXml" Target="../ink/ink508.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528.xml"/><Relationship Id="rId26" Type="http://schemas.openxmlformats.org/officeDocument/2006/relationships/customXml" Target="../ink/ink532.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536.xml"/><Relationship Id="rId42" Type="http://schemas.openxmlformats.org/officeDocument/2006/relationships/customXml" Target="../ink/ink540.xml"/><Relationship Id="rId47" Type="http://schemas.openxmlformats.org/officeDocument/2006/relationships/image" Target="../media/image2062.emf"/><Relationship Id="rId50" Type="http://schemas.openxmlformats.org/officeDocument/2006/relationships/customXml" Target="../ink/ink544.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49.xml"/><Relationship Id="rId16" Type="http://schemas.openxmlformats.org/officeDocument/2006/relationships/customXml" Target="../ink/ink527.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531.xml"/><Relationship Id="rId32" Type="http://schemas.openxmlformats.org/officeDocument/2006/relationships/customXml" Target="../ink/ink535.xml"/><Relationship Id="rId37" Type="http://schemas.openxmlformats.org/officeDocument/2006/relationships/image" Target="../media/image2001.emf"/><Relationship Id="rId40" Type="http://schemas.openxmlformats.org/officeDocument/2006/relationships/customXml" Target="../ink/ink539.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526.xml"/><Relationship Id="rId22" Type="http://schemas.openxmlformats.org/officeDocument/2006/relationships/customXml" Target="../ink/ink530.xml"/><Relationship Id="rId27" Type="http://schemas.openxmlformats.org/officeDocument/2006/relationships/image" Target="../media/image2410.emf"/><Relationship Id="rId30" Type="http://schemas.openxmlformats.org/officeDocument/2006/relationships/customXml" Target="../ink/ink534.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543.xml"/><Relationship Id="rId56" Type="http://schemas.openxmlformats.org/officeDocument/2006/relationships/customXml" Target="../ink/ink547.xml"/><Relationship Id="rId8" Type="http://schemas.openxmlformats.org/officeDocument/2006/relationships/customXml" Target="../ink/ink523.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525.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538.xml"/><Relationship Id="rId46" Type="http://schemas.openxmlformats.org/officeDocument/2006/relationships/customXml" Target="../ink/ink542.xml"/><Relationship Id="rId20" Type="http://schemas.openxmlformats.org/officeDocument/2006/relationships/customXml" Target="../ink/ink529.xml"/><Relationship Id="rId41" Type="http://schemas.openxmlformats.org/officeDocument/2006/relationships/image" Target="../media/image2032.emf"/><Relationship Id="rId54" Type="http://schemas.openxmlformats.org/officeDocument/2006/relationships/customXml" Target="../ink/ink546.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533.xml"/><Relationship Id="rId36" Type="http://schemas.openxmlformats.org/officeDocument/2006/relationships/customXml" Target="../ink/ink537.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524.xml"/><Relationship Id="rId31" Type="http://schemas.openxmlformats.org/officeDocument/2006/relationships/image" Target="../media/image1321.emf"/><Relationship Id="rId44" Type="http://schemas.openxmlformats.org/officeDocument/2006/relationships/customXml" Target="../ink/ink541.xml"/><Relationship Id="rId52" Type="http://schemas.openxmlformats.org/officeDocument/2006/relationships/customXml" Target="../ink/ink5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548.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55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549.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553.xml"/><Relationship Id="rId13" Type="http://schemas.openxmlformats.org/officeDocument/2006/relationships/image" Target="../media/image2400.emf"/><Relationship Id="rId18" Type="http://schemas.openxmlformats.org/officeDocument/2006/relationships/customXml" Target="../ink/ink558.xml"/><Relationship Id="rId3" Type="http://schemas.openxmlformats.org/officeDocument/2006/relationships/image" Target="../media/image35.png"/><Relationship Id="rId7" Type="http://schemas.openxmlformats.org/officeDocument/2006/relationships/image" Target="../media/image2100.emf"/><Relationship Id="rId12" Type="http://schemas.openxmlformats.org/officeDocument/2006/relationships/customXml" Target="../ink/ink555.xml"/><Relationship Id="rId17" Type="http://schemas.openxmlformats.org/officeDocument/2006/relationships/image" Target="../media/image2600.emf"/><Relationship Id="rId2" Type="http://schemas.openxmlformats.org/officeDocument/2006/relationships/notesSlide" Target="../notesSlides/notesSlide52.xml"/><Relationship Id="rId16" Type="http://schemas.openxmlformats.org/officeDocument/2006/relationships/customXml" Target="../ink/ink557.xml"/><Relationship Id="rId1" Type="http://schemas.openxmlformats.org/officeDocument/2006/relationships/slideLayout" Target="../slideLayouts/slideLayout2.xml"/><Relationship Id="rId6" Type="http://schemas.openxmlformats.org/officeDocument/2006/relationships/customXml" Target="../ink/ink552.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554.xml"/><Relationship Id="rId19" Type="http://schemas.openxmlformats.org/officeDocument/2006/relationships/image" Target="../media/image2700.emf"/><Relationship Id="rId4" Type="http://schemas.openxmlformats.org/officeDocument/2006/relationships/customXml" Target="../ink/ink551.xml"/><Relationship Id="rId9" Type="http://schemas.openxmlformats.org/officeDocument/2006/relationships/image" Target="../media/image2200.emf"/><Relationship Id="rId14" Type="http://schemas.openxmlformats.org/officeDocument/2006/relationships/customXml" Target="../ink/ink556.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5.emf"/><Relationship Id="rId4" Type="http://schemas.openxmlformats.org/officeDocument/2006/relationships/customXml" Target="../ink/ink559.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3" Type="http://schemas.openxmlformats.org/officeDocument/2006/relationships/image" Target="../media/image2961.emf"/><Relationship Id="rId18" Type="http://schemas.openxmlformats.org/officeDocument/2006/relationships/customXml" Target="../ink/ink567.xml"/><Relationship Id="rId26" Type="http://schemas.openxmlformats.org/officeDocument/2006/relationships/customXml" Target="../ink/ink571.xml"/><Relationship Id="rId3" Type="http://schemas.openxmlformats.org/officeDocument/2006/relationships/image" Target="../media/image37.png"/><Relationship Id="rId21" Type="http://schemas.openxmlformats.org/officeDocument/2006/relationships/image" Target="../media/image3001.emf"/><Relationship Id="rId34" Type="http://schemas.openxmlformats.org/officeDocument/2006/relationships/customXml" Target="../ink/ink575.xml"/><Relationship Id="rId7" Type="http://schemas.openxmlformats.org/officeDocument/2006/relationships/image" Target="../media/image2931.emf"/><Relationship Id="rId12" Type="http://schemas.openxmlformats.org/officeDocument/2006/relationships/customXml" Target="../ink/ink564.xml"/><Relationship Id="rId17" Type="http://schemas.openxmlformats.org/officeDocument/2006/relationships/image" Target="../media/image2981.emf"/><Relationship Id="rId25" Type="http://schemas.openxmlformats.org/officeDocument/2006/relationships/image" Target="../media/image3021.emf"/><Relationship Id="rId33" Type="http://schemas.openxmlformats.org/officeDocument/2006/relationships/image" Target="../media/image3071.emf"/><Relationship Id="rId2" Type="http://schemas.openxmlformats.org/officeDocument/2006/relationships/notesSlide" Target="../notesSlides/notesSlide58.xml"/><Relationship Id="rId16" Type="http://schemas.openxmlformats.org/officeDocument/2006/relationships/customXml" Target="../ink/ink566.xml"/><Relationship Id="rId20" Type="http://schemas.openxmlformats.org/officeDocument/2006/relationships/customXml" Target="../ink/ink568.xml"/><Relationship Id="rId29" Type="http://schemas.openxmlformats.org/officeDocument/2006/relationships/image" Target="../media/image3040.emf"/><Relationship Id="rId1" Type="http://schemas.openxmlformats.org/officeDocument/2006/relationships/slideLayout" Target="../slideLayouts/slideLayout2.xml"/><Relationship Id="rId6" Type="http://schemas.openxmlformats.org/officeDocument/2006/relationships/customXml" Target="../ink/ink561.xml"/><Relationship Id="rId11" Type="http://schemas.openxmlformats.org/officeDocument/2006/relationships/image" Target="../media/image2951.emf"/><Relationship Id="rId24" Type="http://schemas.openxmlformats.org/officeDocument/2006/relationships/customXml" Target="../ink/ink570.xml"/><Relationship Id="rId32" Type="http://schemas.openxmlformats.org/officeDocument/2006/relationships/customXml" Target="../ink/ink574.xml"/><Relationship Id="rId5" Type="http://schemas.openxmlformats.org/officeDocument/2006/relationships/image" Target="../media/image2921.emf"/><Relationship Id="rId15" Type="http://schemas.openxmlformats.org/officeDocument/2006/relationships/image" Target="../media/image2971.emf"/><Relationship Id="rId23" Type="http://schemas.openxmlformats.org/officeDocument/2006/relationships/image" Target="../media/image3011.emf"/><Relationship Id="rId28" Type="http://schemas.openxmlformats.org/officeDocument/2006/relationships/customXml" Target="../ink/ink572.xml"/><Relationship Id="rId10" Type="http://schemas.openxmlformats.org/officeDocument/2006/relationships/customXml" Target="../ink/ink563.xml"/><Relationship Id="rId19" Type="http://schemas.openxmlformats.org/officeDocument/2006/relationships/image" Target="../media/image2991.emf"/><Relationship Id="rId31" Type="http://schemas.openxmlformats.org/officeDocument/2006/relationships/image" Target="../media/image3050.emf"/><Relationship Id="rId4" Type="http://schemas.openxmlformats.org/officeDocument/2006/relationships/customXml" Target="../ink/ink560.xml"/><Relationship Id="rId9" Type="http://schemas.openxmlformats.org/officeDocument/2006/relationships/image" Target="../media/image2941.emf"/><Relationship Id="rId14" Type="http://schemas.openxmlformats.org/officeDocument/2006/relationships/customXml" Target="../ink/ink565.xml"/><Relationship Id="rId22" Type="http://schemas.openxmlformats.org/officeDocument/2006/relationships/customXml" Target="../ink/ink569.xml"/><Relationship Id="rId27" Type="http://schemas.openxmlformats.org/officeDocument/2006/relationships/image" Target="../media/image3031.emf"/><Relationship Id="rId30" Type="http://schemas.openxmlformats.org/officeDocument/2006/relationships/customXml" Target="../ink/ink573.xml"/><Relationship Id="rId35" Type="http://schemas.openxmlformats.org/officeDocument/2006/relationships/image" Target="../media/image3080.emf"/><Relationship Id="rId8" Type="http://schemas.openxmlformats.org/officeDocument/2006/relationships/customXml" Target="../ink/ink56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581.xml"/><Relationship Id="rId18" Type="http://schemas.openxmlformats.org/officeDocument/2006/relationships/image" Target="../media/image310.emf"/><Relationship Id="rId26" Type="http://schemas.openxmlformats.org/officeDocument/2006/relationships/image" Target="../media/image3150.emf"/><Relationship Id="rId39" Type="http://schemas.openxmlformats.org/officeDocument/2006/relationships/customXml" Target="../ink/ink594.xml"/><Relationship Id="rId21" Type="http://schemas.openxmlformats.org/officeDocument/2006/relationships/customXml" Target="../ink/ink585.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98.xml"/><Relationship Id="rId7" Type="http://schemas.openxmlformats.org/officeDocument/2006/relationships/customXml" Target="../ink/ink578.xml"/><Relationship Id="rId2" Type="http://schemas.openxmlformats.org/officeDocument/2006/relationships/notesSlide" Target="../notesSlides/notesSlide61.xml"/><Relationship Id="rId16" Type="http://schemas.openxmlformats.org/officeDocument/2006/relationships/image" Target="../media/image309.emf"/><Relationship Id="rId29" Type="http://schemas.openxmlformats.org/officeDocument/2006/relationships/customXml" Target="../ink/ink589.xml"/><Relationship Id="rId1" Type="http://schemas.openxmlformats.org/officeDocument/2006/relationships/slideLayout" Target="../slideLayouts/slideLayout2.xml"/><Relationship Id="rId6" Type="http://schemas.openxmlformats.org/officeDocument/2006/relationships/image" Target="../media/image2871.emf"/><Relationship Id="rId11" Type="http://schemas.openxmlformats.org/officeDocument/2006/relationships/customXml" Target="../ink/ink580.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93.xml"/><Relationship Id="rId40" Type="http://schemas.openxmlformats.org/officeDocument/2006/relationships/image" Target="../media/image323.emf"/><Relationship Id="rId45" Type="http://schemas.openxmlformats.org/officeDocument/2006/relationships/customXml" Target="../ink/ink597.xml"/><Relationship Id="rId5" Type="http://schemas.openxmlformats.org/officeDocument/2006/relationships/customXml" Target="../ink/ink577.xml"/><Relationship Id="rId15" Type="http://schemas.openxmlformats.org/officeDocument/2006/relationships/customXml" Target="../ink/ink582.xml"/><Relationship Id="rId23" Type="http://schemas.openxmlformats.org/officeDocument/2006/relationships/customXml" Target="../ink/ink586.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1.emf"/><Relationship Id="rId19" Type="http://schemas.openxmlformats.org/officeDocument/2006/relationships/customXml" Target="../ink/ink584.xml"/><Relationship Id="rId31" Type="http://schemas.openxmlformats.org/officeDocument/2006/relationships/customXml" Target="../ink/ink590.xml"/><Relationship Id="rId44" Type="http://schemas.openxmlformats.org/officeDocument/2006/relationships/image" Target="../media/image325.emf"/><Relationship Id="rId4" Type="http://schemas.openxmlformats.org/officeDocument/2006/relationships/image" Target="../media/image2851.emf"/><Relationship Id="rId9" Type="http://schemas.openxmlformats.org/officeDocument/2006/relationships/customXml" Target="../ink/ink579.xml"/><Relationship Id="rId14" Type="http://schemas.openxmlformats.org/officeDocument/2006/relationships/image" Target="../media/image2913.emf"/><Relationship Id="rId22" Type="http://schemas.openxmlformats.org/officeDocument/2006/relationships/image" Target="../media/image313.emf"/><Relationship Id="rId27" Type="http://schemas.openxmlformats.org/officeDocument/2006/relationships/customXml" Target="../ink/ink588.xml"/><Relationship Id="rId30" Type="http://schemas.openxmlformats.org/officeDocument/2006/relationships/image" Target="../media/image317.emf"/><Relationship Id="rId35" Type="http://schemas.openxmlformats.org/officeDocument/2006/relationships/customXml" Target="../ink/ink592.xml"/><Relationship Id="rId43" Type="http://schemas.openxmlformats.org/officeDocument/2006/relationships/customXml" Target="../ink/ink596.xml"/><Relationship Id="rId48" Type="http://schemas.openxmlformats.org/officeDocument/2006/relationships/image" Target="../media/image327.emf"/><Relationship Id="rId8" Type="http://schemas.openxmlformats.org/officeDocument/2006/relationships/image" Target="../media/image2881.emf"/><Relationship Id="rId3" Type="http://schemas.openxmlformats.org/officeDocument/2006/relationships/customXml" Target="../ink/ink576.xml"/><Relationship Id="rId12" Type="http://schemas.openxmlformats.org/officeDocument/2006/relationships/image" Target="../media/image2901.emf"/><Relationship Id="rId17" Type="http://schemas.openxmlformats.org/officeDocument/2006/relationships/customXml" Target="../ink/ink583.xml"/><Relationship Id="rId25" Type="http://schemas.openxmlformats.org/officeDocument/2006/relationships/customXml" Target="../ink/ink587.xml"/><Relationship Id="rId33" Type="http://schemas.openxmlformats.org/officeDocument/2006/relationships/customXml" Target="../ink/ink591.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95.xml"/></Relationships>
</file>

<file path=ppt/slides/_rels/slide62.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40.png"/><Relationship Id="rId7" Type="http://schemas.openxmlformats.org/officeDocument/2006/relationships/customXml" Target="../ink/ink59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60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601.xml"/></Relationships>
</file>

<file path=ppt/slides/_rels/slide65.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609.xml"/><Relationship Id="rId26" Type="http://schemas.openxmlformats.org/officeDocument/2006/relationships/customXml" Target="../ink/ink613.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617.xml"/><Relationship Id="rId42" Type="http://schemas.openxmlformats.org/officeDocument/2006/relationships/customXml" Target="../ink/ink621.xml"/><Relationship Id="rId47" Type="http://schemas.openxmlformats.org/officeDocument/2006/relationships/image" Target="../media/image2221.emf"/><Relationship Id="rId50" Type="http://schemas.openxmlformats.org/officeDocument/2006/relationships/customXml" Target="../ink/ink625.xml"/><Relationship Id="rId7" Type="http://schemas.openxmlformats.org/officeDocument/2006/relationships/image" Target="../media/image1970.emf"/><Relationship Id="rId2" Type="http://schemas.openxmlformats.org/officeDocument/2006/relationships/notesSlide" Target="../notesSlides/notesSlide65.xml"/><Relationship Id="rId16" Type="http://schemas.openxmlformats.org/officeDocument/2006/relationships/customXml" Target="../ink/ink608.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612.xml"/><Relationship Id="rId32" Type="http://schemas.openxmlformats.org/officeDocument/2006/relationships/customXml" Target="../ink/ink616.xml"/><Relationship Id="rId37" Type="http://schemas.openxmlformats.org/officeDocument/2006/relationships/image" Target="../media/image2161.emf"/><Relationship Id="rId40" Type="http://schemas.openxmlformats.org/officeDocument/2006/relationships/customXml" Target="../ink/ink620.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614.xml"/><Relationship Id="rId36" Type="http://schemas.openxmlformats.org/officeDocument/2006/relationships/customXml" Target="../ink/ink618.xml"/><Relationship Id="rId49" Type="http://schemas.openxmlformats.org/officeDocument/2006/relationships/image" Target="../media/image2231.emf"/><Relationship Id="rId10" Type="http://schemas.openxmlformats.org/officeDocument/2006/relationships/customXml" Target="../ink/ink605.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622.xml"/><Relationship Id="rId4" Type="http://schemas.openxmlformats.org/officeDocument/2006/relationships/customXml" Target="../ink/ink602.xml"/><Relationship Id="rId9" Type="http://schemas.openxmlformats.org/officeDocument/2006/relationships/image" Target="../media/image1980.emf"/><Relationship Id="rId14" Type="http://schemas.openxmlformats.org/officeDocument/2006/relationships/customXml" Target="../ink/ink607.xml"/><Relationship Id="rId22" Type="http://schemas.openxmlformats.org/officeDocument/2006/relationships/customXml" Target="../ink/ink611.xml"/><Relationship Id="rId27" Type="http://schemas.openxmlformats.org/officeDocument/2006/relationships/image" Target="../media/image2111.emf"/><Relationship Id="rId30" Type="http://schemas.openxmlformats.org/officeDocument/2006/relationships/customXml" Target="../ink/ink615.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624.xml"/><Relationship Id="rId8" Type="http://schemas.openxmlformats.org/officeDocument/2006/relationships/customXml" Target="../ink/ink604.xml"/><Relationship Id="rId51" Type="http://schemas.openxmlformats.org/officeDocument/2006/relationships/image" Target="../media/image2240.emf"/><Relationship Id="rId3" Type="http://schemas.openxmlformats.org/officeDocument/2006/relationships/image" Target="../media/image44.png"/><Relationship Id="rId12" Type="http://schemas.openxmlformats.org/officeDocument/2006/relationships/customXml" Target="../ink/ink606.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619.xml"/><Relationship Id="rId46" Type="http://schemas.openxmlformats.org/officeDocument/2006/relationships/customXml" Target="../ink/ink623.xml"/><Relationship Id="rId20" Type="http://schemas.openxmlformats.org/officeDocument/2006/relationships/customXml" Target="../ink/ink610.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60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626.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62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628.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6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630.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63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631.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638.xml"/><Relationship Id="rId42" Type="http://schemas.openxmlformats.org/officeDocument/2006/relationships/image" Target="../media/image422.emf"/><Relationship Id="rId47" Type="http://schemas.openxmlformats.org/officeDocument/2006/relationships/customXml" Target="../ink/ink651.xml"/><Relationship Id="rId63" Type="http://schemas.openxmlformats.org/officeDocument/2006/relationships/customXml" Target="../ink/ink659.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633.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646.xml"/><Relationship Id="rId40" Type="http://schemas.openxmlformats.org/officeDocument/2006/relationships/image" Target="../media/image412.emf"/><Relationship Id="rId45" Type="http://schemas.openxmlformats.org/officeDocument/2006/relationships/customXml" Target="../ink/ink650.xml"/><Relationship Id="rId53" Type="http://schemas.openxmlformats.org/officeDocument/2006/relationships/customXml" Target="../ink/ink654.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667.xml"/><Relationship Id="rId5" Type="http://schemas.openxmlformats.org/officeDocument/2006/relationships/diagramQuickStyle" Target="../diagrams/quickStyle12.xml"/><Relationship Id="rId61" Type="http://schemas.openxmlformats.org/officeDocument/2006/relationships/customXml" Target="../ink/ink658.xml"/><Relationship Id="rId19" Type="http://schemas.openxmlformats.org/officeDocument/2006/relationships/customXml" Target="../ink/ink637.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641.xml"/><Relationship Id="rId30" Type="http://schemas.openxmlformats.org/officeDocument/2006/relationships/image" Target="../media/image362.emf"/><Relationship Id="rId35" Type="http://schemas.openxmlformats.org/officeDocument/2006/relationships/customXml" Target="../ink/ink645.xml"/><Relationship Id="rId43" Type="http://schemas.openxmlformats.org/officeDocument/2006/relationships/customXml" Target="../ink/ink649.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662.xml"/><Relationship Id="rId77" Type="http://schemas.openxmlformats.org/officeDocument/2006/relationships/customXml" Target="../ink/ink666.xml"/><Relationship Id="rId8" Type="http://schemas.openxmlformats.org/officeDocument/2006/relationships/image" Target="../media/image47.png"/><Relationship Id="rId51" Type="http://schemas.openxmlformats.org/officeDocument/2006/relationships/customXml" Target="../ink/ink653.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636.xml"/><Relationship Id="rId25" Type="http://schemas.openxmlformats.org/officeDocument/2006/relationships/customXml" Target="../ink/ink640.xml"/><Relationship Id="rId33" Type="http://schemas.openxmlformats.org/officeDocument/2006/relationships/customXml" Target="../ink/ink644.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657.xml"/><Relationship Id="rId67" Type="http://schemas.openxmlformats.org/officeDocument/2006/relationships/customXml" Target="../ink/ink661.xml"/><Relationship Id="rId20" Type="http://schemas.openxmlformats.org/officeDocument/2006/relationships/image" Target="../media/image3120.emf"/><Relationship Id="rId41" Type="http://schemas.openxmlformats.org/officeDocument/2006/relationships/customXml" Target="../ink/ink648.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665.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635.xml"/><Relationship Id="rId23" Type="http://schemas.openxmlformats.org/officeDocument/2006/relationships/customXml" Target="../ink/ink639.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652.xml"/><Relationship Id="rId57" Type="http://schemas.openxmlformats.org/officeDocument/2006/relationships/customXml" Target="../ink/ink656.xml"/><Relationship Id="rId10" Type="http://schemas.openxmlformats.org/officeDocument/2006/relationships/image" Target="../media/image49.png"/><Relationship Id="rId31" Type="http://schemas.openxmlformats.org/officeDocument/2006/relationships/customXml" Target="../ink/ink643.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660.xml"/><Relationship Id="rId73" Type="http://schemas.openxmlformats.org/officeDocument/2006/relationships/customXml" Target="../ink/ink664.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8.png"/><Relationship Id="rId13" Type="http://schemas.openxmlformats.org/officeDocument/2006/relationships/customXml" Target="../ink/ink634.xml"/><Relationship Id="rId18" Type="http://schemas.openxmlformats.org/officeDocument/2006/relationships/image" Target="../media/image3070.emf"/><Relationship Id="rId39" Type="http://schemas.openxmlformats.org/officeDocument/2006/relationships/customXml" Target="../ink/ink647.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655.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663.xml"/><Relationship Id="rId2" Type="http://schemas.openxmlformats.org/officeDocument/2006/relationships/notesSlide" Target="../notesSlides/notesSlide74.xml"/><Relationship Id="rId29" Type="http://schemas.openxmlformats.org/officeDocument/2006/relationships/customXml" Target="../ink/ink642.xml"/></Relationships>
</file>

<file path=ppt/slides/_rels/slide75.xml.rels><?xml version="1.0" encoding="UTF-8" standalone="yes"?>
<Relationships xmlns="http://schemas.openxmlformats.org/package/2006/relationships"><Relationship Id="rId13" Type="http://schemas.openxmlformats.org/officeDocument/2006/relationships/customXml" Target="../ink/ink669.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682.xml"/><Relationship Id="rId21" Type="http://schemas.openxmlformats.org/officeDocument/2006/relationships/customXml" Target="../ink/ink673.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5.xml"/><Relationship Id="rId16" Type="http://schemas.openxmlformats.org/officeDocument/2006/relationships/image" Target="../media/image2370.emf"/><Relationship Id="rId29" Type="http://schemas.openxmlformats.org/officeDocument/2006/relationships/customXml" Target="../ink/ink677.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668.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81.xml"/><Relationship Id="rId40" Type="http://schemas.openxmlformats.org/officeDocument/2006/relationships/image" Target="../media/image2510.emf"/><Relationship Id="rId45" Type="http://schemas.openxmlformats.org/officeDocument/2006/relationships/customXml" Target="../ink/ink685.xml"/><Relationship Id="rId5" Type="http://schemas.openxmlformats.org/officeDocument/2006/relationships/diagramQuickStyle" Target="../diagrams/quickStyle13.xml"/><Relationship Id="rId15" Type="http://schemas.openxmlformats.org/officeDocument/2006/relationships/customXml" Target="../ink/ink670.xml"/><Relationship Id="rId23" Type="http://schemas.openxmlformats.org/officeDocument/2006/relationships/customXml" Target="../ink/ink674.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9.png"/><Relationship Id="rId19" Type="http://schemas.openxmlformats.org/officeDocument/2006/relationships/customXml" Target="../ink/ink672.xml"/><Relationship Id="rId31" Type="http://schemas.openxmlformats.org/officeDocument/2006/relationships/customXml" Target="../ink/ink678.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8.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76.xml"/><Relationship Id="rId30" Type="http://schemas.openxmlformats.org/officeDocument/2006/relationships/image" Target="../media/image2450.emf"/><Relationship Id="rId35" Type="http://schemas.openxmlformats.org/officeDocument/2006/relationships/customXml" Target="../ink/ink680.xml"/><Relationship Id="rId43" Type="http://schemas.openxmlformats.org/officeDocument/2006/relationships/customXml" Target="../ink/ink684.xml"/><Relationship Id="rId8" Type="http://schemas.openxmlformats.org/officeDocument/2006/relationships/image" Target="../media/image47.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671.xml"/><Relationship Id="rId25" Type="http://schemas.openxmlformats.org/officeDocument/2006/relationships/customXml" Target="../ink/ink675.xml"/><Relationship Id="rId33" Type="http://schemas.openxmlformats.org/officeDocument/2006/relationships/customXml" Target="../ink/ink679.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683.xml"/></Relationships>
</file>

<file path=ppt/slides/_rels/slide76.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691.xml"/><Relationship Id="rId42" Type="http://schemas.openxmlformats.org/officeDocument/2006/relationships/image" Target="../media/image2520.emf"/><Relationship Id="rId47" Type="http://schemas.openxmlformats.org/officeDocument/2006/relationships/customXml" Target="../ink/ink704.xml"/><Relationship Id="rId63" Type="http://schemas.openxmlformats.org/officeDocument/2006/relationships/customXml" Target="../ink/ink712.xml"/><Relationship Id="rId68" Type="http://schemas.openxmlformats.org/officeDocument/2006/relationships/image" Target="../media/image2660.emf"/><Relationship Id="rId2" Type="http://schemas.openxmlformats.org/officeDocument/2006/relationships/notesSlide" Target="../notesSlides/notesSlide76.xml"/><Relationship Id="rId16" Type="http://schemas.openxmlformats.org/officeDocument/2006/relationships/image" Target="../media/image2370.emf"/><Relationship Id="rId29" Type="http://schemas.openxmlformats.org/officeDocument/2006/relationships/customXml" Target="../ink/ink695.xml"/><Relationship Id="rId11" Type="http://schemas.openxmlformats.org/officeDocument/2006/relationships/customXml" Target="../ink/ink686.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99.xml"/><Relationship Id="rId40" Type="http://schemas.openxmlformats.org/officeDocument/2006/relationships/image" Target="../media/image2510.emf"/><Relationship Id="rId45" Type="http://schemas.openxmlformats.org/officeDocument/2006/relationships/customXml" Target="../ink/ink703.xml"/><Relationship Id="rId53" Type="http://schemas.openxmlformats.org/officeDocument/2006/relationships/customXml" Target="../ink/ink707.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711.xml"/><Relationship Id="rId19" Type="http://schemas.openxmlformats.org/officeDocument/2006/relationships/customXml" Target="../ink/ink690.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94.xml"/><Relationship Id="rId30" Type="http://schemas.openxmlformats.org/officeDocument/2006/relationships/image" Target="../media/image2450.emf"/><Relationship Id="rId35" Type="http://schemas.openxmlformats.org/officeDocument/2006/relationships/customXml" Target="../ink/ink698.xml"/><Relationship Id="rId43" Type="http://schemas.openxmlformats.org/officeDocument/2006/relationships/customXml" Target="../ink/ink702.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715.xml"/><Relationship Id="rId8" Type="http://schemas.openxmlformats.org/officeDocument/2006/relationships/image" Target="../media/image47.png"/><Relationship Id="rId51" Type="http://schemas.openxmlformats.org/officeDocument/2006/relationships/customXml" Target="../ink/ink706.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689.xml"/><Relationship Id="rId25" Type="http://schemas.openxmlformats.org/officeDocument/2006/relationships/customXml" Target="../ink/ink693.xml"/><Relationship Id="rId33" Type="http://schemas.openxmlformats.org/officeDocument/2006/relationships/customXml" Target="../ink/ink697.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710.xml"/><Relationship Id="rId67" Type="http://schemas.openxmlformats.org/officeDocument/2006/relationships/customXml" Target="../ink/ink714.xml"/><Relationship Id="rId20" Type="http://schemas.openxmlformats.org/officeDocument/2006/relationships/image" Target="../media/image2390.emf"/><Relationship Id="rId41" Type="http://schemas.openxmlformats.org/officeDocument/2006/relationships/customXml" Target="../ink/ink701.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688.xml"/><Relationship Id="rId23" Type="http://schemas.openxmlformats.org/officeDocument/2006/relationships/customXml" Target="../ink/ink692.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705.xml"/><Relationship Id="rId57" Type="http://schemas.openxmlformats.org/officeDocument/2006/relationships/customXml" Target="../ink/ink709.xml"/><Relationship Id="rId10" Type="http://schemas.openxmlformats.org/officeDocument/2006/relationships/image" Target="../media/image49.png"/><Relationship Id="rId31" Type="http://schemas.openxmlformats.org/officeDocument/2006/relationships/customXml" Target="../ink/ink696.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713.xml"/><Relationship Id="rId73" Type="http://schemas.openxmlformats.org/officeDocument/2006/relationships/customXml" Target="../ink/ink717.xml"/><Relationship Id="rId4" Type="http://schemas.openxmlformats.org/officeDocument/2006/relationships/diagramLayout" Target="../diagrams/layout14.xml"/><Relationship Id="rId9" Type="http://schemas.openxmlformats.org/officeDocument/2006/relationships/image" Target="../media/image48.png"/><Relationship Id="rId13" Type="http://schemas.openxmlformats.org/officeDocument/2006/relationships/customXml" Target="../ink/ink687.xml"/><Relationship Id="rId18" Type="http://schemas.openxmlformats.org/officeDocument/2006/relationships/image" Target="../media/image2380.emf"/><Relationship Id="rId39" Type="http://schemas.openxmlformats.org/officeDocument/2006/relationships/customXml" Target="../ink/ink700.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08.xml"/><Relationship Id="rId7" Type="http://schemas.microsoft.com/office/2007/relationships/diagramDrawing" Target="../diagrams/drawing14.xml"/><Relationship Id="rId71" Type="http://schemas.openxmlformats.org/officeDocument/2006/relationships/customXml" Target="../ink/ink716.xml"/></Relationships>
</file>

<file path=ppt/slides/_rels/slide77.xml.rels><?xml version="1.0" encoding="UTF-8" standalone="yes"?>
<Relationships xmlns="http://schemas.openxmlformats.org/package/2006/relationships"><Relationship Id="rId117" Type="http://schemas.openxmlformats.org/officeDocument/2006/relationships/customXml" Target="../ink/ink771.xml"/><Relationship Id="rId21" Type="http://schemas.openxmlformats.org/officeDocument/2006/relationships/customXml" Target="../ink/ink723.xml"/><Relationship Id="rId42" Type="http://schemas.openxmlformats.org/officeDocument/2006/relationships/image" Target="../media/image2520.emf"/><Relationship Id="rId63" Type="http://schemas.openxmlformats.org/officeDocument/2006/relationships/customXml" Target="../ink/ink744.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766.xml"/><Relationship Id="rId11" Type="http://schemas.openxmlformats.org/officeDocument/2006/relationships/customXml" Target="../ink/ink718.xml"/><Relationship Id="rId32" Type="http://schemas.openxmlformats.org/officeDocument/2006/relationships/image" Target="../media/image2460.emf"/><Relationship Id="rId37" Type="http://schemas.openxmlformats.org/officeDocument/2006/relationships/customXml" Target="../ink/ink731.xml"/><Relationship Id="rId53" Type="http://schemas.openxmlformats.org/officeDocument/2006/relationships/customXml" Target="../ink/ink739.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752.xml"/><Relationship Id="rId102" Type="http://schemas.openxmlformats.org/officeDocument/2006/relationships/image" Target="../media/image2840.emf"/><Relationship Id="rId123" Type="http://schemas.openxmlformats.org/officeDocument/2006/relationships/customXml" Target="../ink/ink774.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760.xml"/><Relationship Id="rId22" Type="http://schemas.openxmlformats.org/officeDocument/2006/relationships/image" Target="../media/image2411.emf"/><Relationship Id="rId27" Type="http://schemas.openxmlformats.org/officeDocument/2006/relationships/customXml" Target="../ink/ink726.xml"/><Relationship Id="rId43" Type="http://schemas.openxmlformats.org/officeDocument/2006/relationships/customXml" Target="../ink/ink734.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747.xml"/><Relationship Id="rId113" Type="http://schemas.openxmlformats.org/officeDocument/2006/relationships/customXml" Target="../ink/ink769.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782.xml"/><Relationship Id="rId80" Type="http://schemas.openxmlformats.org/officeDocument/2006/relationships/image" Target="../media/image2730.emf"/><Relationship Id="rId85" Type="http://schemas.openxmlformats.org/officeDocument/2006/relationships/customXml" Target="../ink/ink755.xml"/><Relationship Id="rId12" Type="http://schemas.openxmlformats.org/officeDocument/2006/relationships/image" Target="../media/image2350.emf"/><Relationship Id="rId17" Type="http://schemas.openxmlformats.org/officeDocument/2006/relationships/customXml" Target="../ink/ink721.xml"/><Relationship Id="rId33" Type="http://schemas.openxmlformats.org/officeDocument/2006/relationships/customXml" Target="../ink/ink729.xml"/><Relationship Id="rId38" Type="http://schemas.openxmlformats.org/officeDocument/2006/relationships/image" Target="../media/image2490.emf"/><Relationship Id="rId59" Type="http://schemas.openxmlformats.org/officeDocument/2006/relationships/customXml" Target="../ink/ink742.xml"/><Relationship Id="rId103" Type="http://schemas.openxmlformats.org/officeDocument/2006/relationships/customXml" Target="../ink/ink764.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777.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750.xml"/><Relationship Id="rId91" Type="http://schemas.openxmlformats.org/officeDocument/2006/relationships/customXml" Target="../ink/ink758.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724.xml"/><Relationship Id="rId28" Type="http://schemas.openxmlformats.org/officeDocument/2006/relationships/image" Target="../media/image2440.emf"/><Relationship Id="rId49" Type="http://schemas.openxmlformats.org/officeDocument/2006/relationships/customXml" Target="../ink/ink737.xml"/><Relationship Id="rId114" Type="http://schemas.openxmlformats.org/officeDocument/2006/relationships/image" Target="../media/image2900.emf"/><Relationship Id="rId119" Type="http://schemas.openxmlformats.org/officeDocument/2006/relationships/customXml" Target="../ink/ink772.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745.xml"/><Relationship Id="rId81" Type="http://schemas.openxmlformats.org/officeDocument/2006/relationships/customXml" Target="../ink/ink753.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780.xml"/><Relationship Id="rId13" Type="http://schemas.openxmlformats.org/officeDocument/2006/relationships/customXml" Target="../ink/ink719.xml"/><Relationship Id="rId18" Type="http://schemas.openxmlformats.org/officeDocument/2006/relationships/image" Target="../media/image2380.emf"/><Relationship Id="rId39" Type="http://schemas.openxmlformats.org/officeDocument/2006/relationships/customXml" Target="../ink/ink732.xml"/><Relationship Id="rId109" Type="http://schemas.openxmlformats.org/officeDocument/2006/relationships/customXml" Target="../ink/ink767.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740.xml"/><Relationship Id="rId76" Type="http://schemas.openxmlformats.org/officeDocument/2006/relationships/image" Target="../media/image2710.emf"/><Relationship Id="rId97" Type="http://schemas.openxmlformats.org/officeDocument/2006/relationships/customXml" Target="../ink/ink761.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775.xml"/><Relationship Id="rId7" Type="http://schemas.microsoft.com/office/2007/relationships/diagramDrawing" Target="../diagrams/drawing15.xml"/><Relationship Id="rId71" Type="http://schemas.openxmlformats.org/officeDocument/2006/relationships/customXml" Target="../ink/ink748.xml"/><Relationship Id="rId92" Type="http://schemas.openxmlformats.org/officeDocument/2006/relationships/image" Target="../media/image2790.emf"/><Relationship Id="rId2" Type="http://schemas.openxmlformats.org/officeDocument/2006/relationships/notesSlide" Target="../notesSlides/notesSlide77.xml"/><Relationship Id="rId29" Type="http://schemas.openxmlformats.org/officeDocument/2006/relationships/customXml" Target="../ink/ink727.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735.xml"/><Relationship Id="rId66" Type="http://schemas.openxmlformats.org/officeDocument/2006/relationships/image" Target="../media/image2650.emf"/><Relationship Id="rId87" Type="http://schemas.openxmlformats.org/officeDocument/2006/relationships/customXml" Target="../ink/ink756.xml"/><Relationship Id="rId110" Type="http://schemas.openxmlformats.org/officeDocument/2006/relationships/image" Target="../media/image2880.emf"/><Relationship Id="rId115" Type="http://schemas.openxmlformats.org/officeDocument/2006/relationships/customXml" Target="../ink/ink770.xml"/><Relationship Id="rId131" Type="http://schemas.openxmlformats.org/officeDocument/2006/relationships/customXml" Target="../ink/ink778.xml"/><Relationship Id="rId136" Type="http://schemas.openxmlformats.org/officeDocument/2006/relationships/image" Target="../media/image3010.emf"/><Relationship Id="rId61" Type="http://schemas.openxmlformats.org/officeDocument/2006/relationships/customXml" Target="../ink/ink743.xml"/><Relationship Id="rId82" Type="http://schemas.openxmlformats.org/officeDocument/2006/relationships/image" Target="../media/image2740.emf"/><Relationship Id="rId19" Type="http://schemas.openxmlformats.org/officeDocument/2006/relationships/customXml" Target="../ink/ink722.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730.xml"/><Relationship Id="rId56" Type="http://schemas.openxmlformats.org/officeDocument/2006/relationships/image" Target="../media/image2590.emf"/><Relationship Id="rId77" Type="http://schemas.openxmlformats.org/officeDocument/2006/relationships/customXml" Target="../ink/ink751.xml"/><Relationship Id="rId100" Type="http://schemas.openxmlformats.org/officeDocument/2006/relationships/image" Target="../media/image2830.emf"/><Relationship Id="rId105" Type="http://schemas.openxmlformats.org/officeDocument/2006/relationships/customXml" Target="../ink/ink765.xml"/><Relationship Id="rId126" Type="http://schemas.openxmlformats.org/officeDocument/2006/relationships/image" Target="../media/image2960.emf"/><Relationship Id="rId8" Type="http://schemas.openxmlformats.org/officeDocument/2006/relationships/image" Target="../media/image47.png"/><Relationship Id="rId51" Type="http://schemas.openxmlformats.org/officeDocument/2006/relationships/customXml" Target="../ink/ink738.xml"/><Relationship Id="rId72" Type="http://schemas.openxmlformats.org/officeDocument/2006/relationships/image" Target="../media/image2680.emf"/><Relationship Id="rId93" Type="http://schemas.openxmlformats.org/officeDocument/2006/relationships/customXml" Target="../ink/ink759.xml"/><Relationship Id="rId98" Type="http://schemas.openxmlformats.org/officeDocument/2006/relationships/image" Target="../media/image2820.emf"/><Relationship Id="rId121" Type="http://schemas.openxmlformats.org/officeDocument/2006/relationships/customXml" Target="../ink/ink773.xml"/><Relationship Id="rId3" Type="http://schemas.openxmlformats.org/officeDocument/2006/relationships/diagramData" Target="../diagrams/data15.xml"/><Relationship Id="rId25" Type="http://schemas.openxmlformats.org/officeDocument/2006/relationships/customXml" Target="../ink/ink725.xml"/><Relationship Id="rId46" Type="http://schemas.openxmlformats.org/officeDocument/2006/relationships/image" Target="../media/image2540.emf"/><Relationship Id="rId67" Type="http://schemas.openxmlformats.org/officeDocument/2006/relationships/customXml" Target="../ink/ink746.xml"/><Relationship Id="rId116" Type="http://schemas.openxmlformats.org/officeDocument/2006/relationships/image" Target="../media/image2912.emf"/><Relationship Id="rId137" Type="http://schemas.openxmlformats.org/officeDocument/2006/relationships/customXml" Target="../ink/ink781.xml"/><Relationship Id="rId20" Type="http://schemas.openxmlformats.org/officeDocument/2006/relationships/image" Target="../media/image2390.emf"/><Relationship Id="rId41" Type="http://schemas.openxmlformats.org/officeDocument/2006/relationships/customXml" Target="../ink/ink733.xml"/><Relationship Id="rId62" Type="http://schemas.openxmlformats.org/officeDocument/2006/relationships/image" Target="../media/image2630.emf"/><Relationship Id="rId83" Type="http://schemas.openxmlformats.org/officeDocument/2006/relationships/customXml" Target="../ink/ink754.xml"/><Relationship Id="rId88" Type="http://schemas.openxmlformats.org/officeDocument/2006/relationships/image" Target="../media/image2770.emf"/><Relationship Id="rId111" Type="http://schemas.openxmlformats.org/officeDocument/2006/relationships/customXml" Target="../ink/ink768.xml"/><Relationship Id="rId132" Type="http://schemas.openxmlformats.org/officeDocument/2006/relationships/image" Target="../media/image2990.emf"/><Relationship Id="rId15" Type="http://schemas.openxmlformats.org/officeDocument/2006/relationships/customXml" Target="../ink/ink720.xml"/><Relationship Id="rId36" Type="http://schemas.openxmlformats.org/officeDocument/2006/relationships/image" Target="../media/image2480.emf"/><Relationship Id="rId57" Type="http://schemas.openxmlformats.org/officeDocument/2006/relationships/customXml" Target="../ink/ink741.xml"/><Relationship Id="rId106" Type="http://schemas.openxmlformats.org/officeDocument/2006/relationships/image" Target="../media/image2860.emf"/><Relationship Id="rId127" Type="http://schemas.openxmlformats.org/officeDocument/2006/relationships/customXml" Target="../ink/ink776.xml"/><Relationship Id="rId10" Type="http://schemas.openxmlformats.org/officeDocument/2006/relationships/image" Target="../media/image49.png"/><Relationship Id="rId31" Type="http://schemas.openxmlformats.org/officeDocument/2006/relationships/customXml" Target="../ink/ink728.xml"/><Relationship Id="rId52" Type="http://schemas.openxmlformats.org/officeDocument/2006/relationships/image" Target="../media/image2570.emf"/><Relationship Id="rId73" Type="http://schemas.openxmlformats.org/officeDocument/2006/relationships/customXml" Target="../ink/ink749.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762.xml"/><Relationship Id="rId101" Type="http://schemas.openxmlformats.org/officeDocument/2006/relationships/customXml" Target="../ink/ink763.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8.png"/><Relationship Id="rId26" Type="http://schemas.openxmlformats.org/officeDocument/2006/relationships/image" Target="../media/image2430.emf"/><Relationship Id="rId47" Type="http://schemas.openxmlformats.org/officeDocument/2006/relationships/customXml" Target="../ink/ink736.xml"/><Relationship Id="rId68" Type="http://schemas.openxmlformats.org/officeDocument/2006/relationships/image" Target="../media/image2660.emf"/><Relationship Id="rId89" Type="http://schemas.openxmlformats.org/officeDocument/2006/relationships/customXml" Target="../ink/ink757.xml"/><Relationship Id="rId112" Type="http://schemas.openxmlformats.org/officeDocument/2006/relationships/image" Target="../media/image2890.emf"/><Relationship Id="rId133" Type="http://schemas.openxmlformats.org/officeDocument/2006/relationships/customXml" Target="../ink/ink77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790.xml"/><Relationship Id="rId26" Type="http://schemas.openxmlformats.org/officeDocument/2006/relationships/customXml" Target="../ink/ink794.xml"/><Relationship Id="rId3" Type="http://schemas.openxmlformats.org/officeDocument/2006/relationships/image" Target="../media/image50.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787.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79.xml"/><Relationship Id="rId16" Type="http://schemas.openxmlformats.org/officeDocument/2006/relationships/customXml" Target="../ink/ink789.xml"/><Relationship Id="rId20" Type="http://schemas.openxmlformats.org/officeDocument/2006/relationships/customXml" Target="../ink/ink791.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784.xml"/><Relationship Id="rId11" Type="http://schemas.openxmlformats.org/officeDocument/2006/relationships/image" Target="../media/image1340.emf"/><Relationship Id="rId24" Type="http://schemas.openxmlformats.org/officeDocument/2006/relationships/customXml" Target="../ink/ink793.xml"/><Relationship Id="rId32" Type="http://schemas.openxmlformats.org/officeDocument/2006/relationships/customXml" Target="../ink/ink797.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95.xml"/><Relationship Id="rId10" Type="http://schemas.openxmlformats.org/officeDocument/2006/relationships/customXml" Target="../ink/ink786.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783.xml"/><Relationship Id="rId9" Type="http://schemas.openxmlformats.org/officeDocument/2006/relationships/image" Target="../media/image1330.emf"/><Relationship Id="rId14" Type="http://schemas.openxmlformats.org/officeDocument/2006/relationships/customXml" Target="../ink/ink788.xml"/><Relationship Id="rId22" Type="http://schemas.openxmlformats.org/officeDocument/2006/relationships/customXml" Target="../ink/ink792.xml"/><Relationship Id="rId27" Type="http://schemas.openxmlformats.org/officeDocument/2006/relationships/image" Target="../media/image1420.emf"/><Relationship Id="rId30" Type="http://schemas.openxmlformats.org/officeDocument/2006/relationships/customXml" Target="../ink/ink796.xml"/><Relationship Id="rId8" Type="http://schemas.openxmlformats.org/officeDocument/2006/relationships/customXml" Target="../ink/ink78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805.xml"/><Relationship Id="rId26" Type="http://schemas.openxmlformats.org/officeDocument/2006/relationships/customXml" Target="../ink/ink809.xml"/><Relationship Id="rId3" Type="http://schemas.openxmlformats.org/officeDocument/2006/relationships/image" Target="../media/image51.png"/><Relationship Id="rId21" Type="http://schemas.openxmlformats.org/officeDocument/2006/relationships/image" Target="../media/image1550.emf"/><Relationship Id="rId34" Type="http://schemas.openxmlformats.org/officeDocument/2006/relationships/customXml" Target="../ink/ink813.xml"/><Relationship Id="rId7" Type="http://schemas.openxmlformats.org/officeDocument/2006/relationships/image" Target="../media/image1480.emf"/><Relationship Id="rId12" Type="http://schemas.openxmlformats.org/officeDocument/2006/relationships/customXml" Target="../ink/ink802.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0.xml"/><Relationship Id="rId16" Type="http://schemas.openxmlformats.org/officeDocument/2006/relationships/customXml" Target="../ink/ink804.xml"/><Relationship Id="rId20" Type="http://schemas.openxmlformats.org/officeDocument/2006/relationships/customXml" Target="../ink/ink806.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99.xml"/><Relationship Id="rId11" Type="http://schemas.openxmlformats.org/officeDocument/2006/relationships/image" Target="../media/image1500.emf"/><Relationship Id="rId24" Type="http://schemas.openxmlformats.org/officeDocument/2006/relationships/customXml" Target="../ink/ink808.xml"/><Relationship Id="rId32" Type="http://schemas.openxmlformats.org/officeDocument/2006/relationships/customXml" Target="../ink/ink812.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810.xml"/><Relationship Id="rId10" Type="http://schemas.openxmlformats.org/officeDocument/2006/relationships/customXml" Target="../ink/ink801.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98.xml"/><Relationship Id="rId9" Type="http://schemas.openxmlformats.org/officeDocument/2006/relationships/image" Target="../media/image1490.emf"/><Relationship Id="rId14" Type="http://schemas.openxmlformats.org/officeDocument/2006/relationships/customXml" Target="../ink/ink803.xml"/><Relationship Id="rId22" Type="http://schemas.openxmlformats.org/officeDocument/2006/relationships/customXml" Target="../ink/ink807.xml"/><Relationship Id="rId27" Type="http://schemas.openxmlformats.org/officeDocument/2006/relationships/image" Target="../media/image1580.emf"/><Relationship Id="rId30" Type="http://schemas.openxmlformats.org/officeDocument/2006/relationships/customXml" Target="../ink/ink811.xml"/><Relationship Id="rId35" Type="http://schemas.openxmlformats.org/officeDocument/2006/relationships/image" Target="../media/image1620.emf"/><Relationship Id="rId8" Type="http://schemas.openxmlformats.org/officeDocument/2006/relationships/customXml" Target="../ink/ink800.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2B70CA10-A41F-437C-9F74-AA5A31F45B78}"/>
                  </a:ext>
                </a:extLst>
              </p14:cNvPr>
              <p14:cNvContentPartPr/>
              <p14:nvPr/>
            </p14:nvContentPartPr>
            <p14:xfrm>
              <a:off x="7772330" y="2447730"/>
              <a:ext cx="465480" cy="3443400"/>
            </p14:xfrm>
          </p:contentPart>
        </mc:Choice>
        <mc:Fallback xmlns="">
          <p:pic>
            <p:nvPicPr>
              <p:cNvPr id="3" name="Ink 2">
                <a:extLst>
                  <a:ext uri="{FF2B5EF4-FFF2-40B4-BE49-F238E27FC236}">
                    <a16:creationId xmlns:a16="http://schemas.microsoft.com/office/drawing/2014/main" id="{2B70CA10-A41F-437C-9F74-AA5A31F45B78}"/>
                  </a:ext>
                </a:extLst>
              </p:cNvPr>
              <p:cNvPicPr/>
              <p:nvPr/>
            </p:nvPicPr>
            <p:blipFill>
              <a:blip r:embed="rId5"/>
              <a:stretch>
                <a:fillRect/>
              </a:stretch>
            </p:blipFill>
            <p:spPr>
              <a:xfrm>
                <a:off x="7762970" y="2438370"/>
                <a:ext cx="484200" cy="346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FEEE2120-56E3-43C8-BCC9-7423BFD96351}"/>
                  </a:ext>
                </a:extLst>
              </p14:cNvPr>
              <p14:cNvContentPartPr/>
              <p14:nvPr/>
            </p14:nvContentPartPr>
            <p14:xfrm>
              <a:off x="8488370" y="3234330"/>
              <a:ext cx="74160" cy="654840"/>
            </p14:xfrm>
          </p:contentPart>
        </mc:Choice>
        <mc:Fallback xmlns="">
          <p:pic>
            <p:nvPicPr>
              <p:cNvPr id="5" name="Ink 4">
                <a:extLst>
                  <a:ext uri="{FF2B5EF4-FFF2-40B4-BE49-F238E27FC236}">
                    <a16:creationId xmlns:a16="http://schemas.microsoft.com/office/drawing/2014/main" id="{FEEE2120-56E3-43C8-BCC9-7423BFD96351}"/>
                  </a:ext>
                </a:extLst>
              </p:cNvPr>
              <p:cNvPicPr/>
              <p:nvPr/>
            </p:nvPicPr>
            <p:blipFill>
              <a:blip r:embed="rId7"/>
              <a:stretch>
                <a:fillRect/>
              </a:stretch>
            </p:blipFill>
            <p:spPr>
              <a:xfrm>
                <a:off x="8479010" y="3224970"/>
                <a:ext cx="928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A0288D9D-16C5-41F2-976C-DCEE1C9A3975}"/>
                  </a:ext>
                </a:extLst>
              </p14:cNvPr>
              <p14:cNvContentPartPr/>
              <p14:nvPr/>
            </p14:nvContentPartPr>
            <p14:xfrm>
              <a:off x="8720930" y="3327930"/>
              <a:ext cx="519840" cy="559440"/>
            </p14:xfrm>
          </p:contentPart>
        </mc:Choice>
        <mc:Fallback xmlns="">
          <p:pic>
            <p:nvPicPr>
              <p:cNvPr id="10" name="Ink 9">
                <a:extLst>
                  <a:ext uri="{FF2B5EF4-FFF2-40B4-BE49-F238E27FC236}">
                    <a16:creationId xmlns:a16="http://schemas.microsoft.com/office/drawing/2014/main" id="{A0288D9D-16C5-41F2-976C-DCEE1C9A3975}"/>
                  </a:ext>
                </a:extLst>
              </p:cNvPr>
              <p:cNvPicPr/>
              <p:nvPr/>
            </p:nvPicPr>
            <p:blipFill>
              <a:blip r:embed="rId9"/>
              <a:stretch>
                <a:fillRect/>
              </a:stretch>
            </p:blipFill>
            <p:spPr>
              <a:xfrm>
                <a:off x="8711570" y="3318570"/>
                <a:ext cx="538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E322B68F-264B-4A4C-809F-E95B66592878}"/>
                  </a:ext>
                </a:extLst>
              </p14:cNvPr>
              <p14:cNvContentPartPr/>
              <p14:nvPr/>
            </p14:nvContentPartPr>
            <p14:xfrm>
              <a:off x="9857810" y="3591810"/>
              <a:ext cx="54000" cy="105840"/>
            </p14:xfrm>
          </p:contentPart>
        </mc:Choice>
        <mc:Fallback xmlns="">
          <p:pic>
            <p:nvPicPr>
              <p:cNvPr id="11" name="Ink 10">
                <a:extLst>
                  <a:ext uri="{FF2B5EF4-FFF2-40B4-BE49-F238E27FC236}">
                    <a16:creationId xmlns:a16="http://schemas.microsoft.com/office/drawing/2014/main" id="{E322B68F-264B-4A4C-809F-E95B66592878}"/>
                  </a:ext>
                </a:extLst>
              </p:cNvPr>
              <p:cNvPicPr/>
              <p:nvPr/>
            </p:nvPicPr>
            <p:blipFill>
              <a:blip r:embed="rId11"/>
              <a:stretch>
                <a:fillRect/>
              </a:stretch>
            </p:blipFill>
            <p:spPr>
              <a:xfrm>
                <a:off x="9848450" y="3582450"/>
                <a:ext cx="72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232E9CD6-DF4B-40D8-BEF5-6E8A2207B7C0}"/>
                  </a:ext>
                </a:extLst>
              </p14:cNvPr>
              <p14:cNvContentPartPr/>
              <p14:nvPr/>
            </p14:nvContentPartPr>
            <p14:xfrm>
              <a:off x="10034210" y="3230010"/>
              <a:ext cx="195120" cy="509040"/>
            </p14:xfrm>
          </p:contentPart>
        </mc:Choice>
        <mc:Fallback xmlns="">
          <p:pic>
            <p:nvPicPr>
              <p:cNvPr id="14" name="Ink 13">
                <a:extLst>
                  <a:ext uri="{FF2B5EF4-FFF2-40B4-BE49-F238E27FC236}">
                    <a16:creationId xmlns:a16="http://schemas.microsoft.com/office/drawing/2014/main" id="{232E9CD6-DF4B-40D8-BEF5-6E8A2207B7C0}"/>
                  </a:ext>
                </a:extLst>
              </p:cNvPr>
              <p:cNvPicPr/>
              <p:nvPr/>
            </p:nvPicPr>
            <p:blipFill>
              <a:blip r:embed="rId13"/>
              <a:stretch>
                <a:fillRect/>
              </a:stretch>
            </p:blipFill>
            <p:spPr>
              <a:xfrm>
                <a:off x="10024850" y="3220650"/>
                <a:ext cx="213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E78A0E73-142A-466E-A5F0-C2193931928D}"/>
                  </a:ext>
                </a:extLst>
              </p14:cNvPr>
              <p14:cNvContentPartPr/>
              <p14:nvPr/>
            </p14:nvContentPartPr>
            <p14:xfrm>
              <a:off x="8667290" y="4246650"/>
              <a:ext cx="226800" cy="156960"/>
            </p14:xfrm>
          </p:contentPart>
        </mc:Choice>
        <mc:Fallback xmlns="">
          <p:pic>
            <p:nvPicPr>
              <p:cNvPr id="15" name="Ink 14">
                <a:extLst>
                  <a:ext uri="{FF2B5EF4-FFF2-40B4-BE49-F238E27FC236}">
                    <a16:creationId xmlns:a16="http://schemas.microsoft.com/office/drawing/2014/main" id="{E78A0E73-142A-466E-A5F0-C2193931928D}"/>
                  </a:ext>
                </a:extLst>
              </p:cNvPr>
              <p:cNvPicPr/>
              <p:nvPr/>
            </p:nvPicPr>
            <p:blipFill>
              <a:blip r:embed="rId15"/>
              <a:stretch>
                <a:fillRect/>
              </a:stretch>
            </p:blipFill>
            <p:spPr>
              <a:xfrm>
                <a:off x="8657930" y="4237290"/>
                <a:ext cx="245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xmlns="" id="{709DCC62-014B-43A9-BF32-DD67843D0590}"/>
                  </a:ext>
                </a:extLst>
              </p14:cNvPr>
              <p14:cNvContentPartPr/>
              <p14:nvPr/>
            </p14:nvContentPartPr>
            <p14:xfrm>
              <a:off x="9252650" y="4237650"/>
              <a:ext cx="96120" cy="408240"/>
            </p14:xfrm>
          </p:contentPart>
        </mc:Choice>
        <mc:Fallback xmlns="">
          <p:pic>
            <p:nvPicPr>
              <p:cNvPr id="20" name="Ink 19">
                <a:extLst>
                  <a:ext uri="{FF2B5EF4-FFF2-40B4-BE49-F238E27FC236}">
                    <a16:creationId xmlns:a16="http://schemas.microsoft.com/office/drawing/2014/main" id="{709DCC62-014B-43A9-BF32-DD67843D0590}"/>
                  </a:ext>
                </a:extLst>
              </p:cNvPr>
              <p:cNvPicPr/>
              <p:nvPr/>
            </p:nvPicPr>
            <p:blipFill>
              <a:blip r:embed="rId17"/>
              <a:stretch>
                <a:fillRect/>
              </a:stretch>
            </p:blipFill>
            <p:spPr>
              <a:xfrm>
                <a:off x="9243290" y="4228290"/>
                <a:ext cx="114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xmlns="" id="{4786F3EB-CCA0-4664-97EE-C21E1021B478}"/>
                  </a:ext>
                </a:extLst>
              </p14:cNvPr>
              <p14:cNvContentPartPr/>
              <p14:nvPr/>
            </p14:nvContentPartPr>
            <p14:xfrm>
              <a:off x="8983010" y="4202730"/>
              <a:ext cx="147240" cy="261360"/>
            </p14:xfrm>
          </p:contentPart>
        </mc:Choice>
        <mc:Fallback xmlns="">
          <p:pic>
            <p:nvPicPr>
              <p:cNvPr id="21" name="Ink 20">
                <a:extLst>
                  <a:ext uri="{FF2B5EF4-FFF2-40B4-BE49-F238E27FC236}">
                    <a16:creationId xmlns:a16="http://schemas.microsoft.com/office/drawing/2014/main" id="{4786F3EB-CCA0-4664-97EE-C21E1021B478}"/>
                  </a:ext>
                </a:extLst>
              </p:cNvPr>
              <p:cNvPicPr/>
              <p:nvPr/>
            </p:nvPicPr>
            <p:blipFill>
              <a:blip r:embed="rId19"/>
              <a:stretch>
                <a:fillRect/>
              </a:stretch>
            </p:blipFill>
            <p:spPr>
              <a:xfrm>
                <a:off x="8973650" y="4193370"/>
                <a:ext cx="1659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2DEB1EB4-880B-4C93-8433-79CE3812807D}"/>
                  </a:ext>
                </a:extLst>
              </p14:cNvPr>
              <p14:cNvContentPartPr/>
              <p14:nvPr/>
            </p14:nvContentPartPr>
            <p14:xfrm>
              <a:off x="9947090" y="4169250"/>
              <a:ext cx="113400" cy="190800"/>
            </p14:xfrm>
          </p:contentPart>
        </mc:Choice>
        <mc:Fallback xmlns="">
          <p:pic>
            <p:nvPicPr>
              <p:cNvPr id="24" name="Ink 23">
                <a:extLst>
                  <a:ext uri="{FF2B5EF4-FFF2-40B4-BE49-F238E27FC236}">
                    <a16:creationId xmlns:a16="http://schemas.microsoft.com/office/drawing/2014/main" id="{2DEB1EB4-880B-4C93-8433-79CE3812807D}"/>
                  </a:ext>
                </a:extLst>
              </p:cNvPr>
              <p:cNvPicPr/>
              <p:nvPr/>
            </p:nvPicPr>
            <p:blipFill>
              <a:blip r:embed="rId21"/>
              <a:stretch>
                <a:fillRect/>
              </a:stretch>
            </p:blipFill>
            <p:spPr>
              <a:xfrm>
                <a:off x="9937730" y="4159890"/>
                <a:ext cx="132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xmlns="" id="{363878D1-7F65-481F-89EF-BAF2069C1478}"/>
                  </a:ext>
                </a:extLst>
              </p14:cNvPr>
              <p14:cNvContentPartPr/>
              <p14:nvPr/>
            </p14:nvContentPartPr>
            <p14:xfrm>
              <a:off x="10548650" y="4165650"/>
              <a:ext cx="153000" cy="128520"/>
            </p14:xfrm>
          </p:contentPart>
        </mc:Choice>
        <mc:Fallback xmlns="">
          <p:pic>
            <p:nvPicPr>
              <p:cNvPr id="28" name="Ink 27">
                <a:extLst>
                  <a:ext uri="{FF2B5EF4-FFF2-40B4-BE49-F238E27FC236}">
                    <a16:creationId xmlns:a16="http://schemas.microsoft.com/office/drawing/2014/main" id="{363878D1-7F65-481F-89EF-BAF2069C1478}"/>
                  </a:ext>
                </a:extLst>
              </p:cNvPr>
              <p:cNvPicPr/>
              <p:nvPr/>
            </p:nvPicPr>
            <p:blipFill>
              <a:blip r:embed="rId23"/>
              <a:stretch>
                <a:fillRect/>
              </a:stretch>
            </p:blipFill>
            <p:spPr>
              <a:xfrm>
                <a:off x="10539290" y="4156290"/>
                <a:ext cx="17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xmlns="" id="{FFE45CC1-A060-4593-8C41-6DF56300633D}"/>
                  </a:ext>
                </a:extLst>
              </p14:cNvPr>
              <p14:cNvContentPartPr/>
              <p14:nvPr/>
            </p14:nvContentPartPr>
            <p14:xfrm>
              <a:off x="10145810" y="4065210"/>
              <a:ext cx="268200" cy="246240"/>
            </p14:xfrm>
          </p:contentPart>
        </mc:Choice>
        <mc:Fallback xmlns="">
          <p:pic>
            <p:nvPicPr>
              <p:cNvPr id="29" name="Ink 28">
                <a:extLst>
                  <a:ext uri="{FF2B5EF4-FFF2-40B4-BE49-F238E27FC236}">
                    <a16:creationId xmlns:a16="http://schemas.microsoft.com/office/drawing/2014/main" id="{FFE45CC1-A060-4593-8C41-6DF56300633D}"/>
                  </a:ext>
                </a:extLst>
              </p:cNvPr>
              <p:cNvPicPr/>
              <p:nvPr/>
            </p:nvPicPr>
            <p:blipFill>
              <a:blip r:embed="rId25"/>
              <a:stretch>
                <a:fillRect/>
              </a:stretch>
            </p:blipFill>
            <p:spPr>
              <a:xfrm>
                <a:off x="10136450" y="4055850"/>
                <a:ext cx="286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546EF87C-C973-4854-B6B3-1F1E7EBAD6FD}"/>
                  </a:ext>
                </a:extLst>
              </p14:cNvPr>
              <p14:cNvContentPartPr/>
              <p14:nvPr/>
            </p14:nvContentPartPr>
            <p14:xfrm>
              <a:off x="9465050" y="4220370"/>
              <a:ext cx="357480" cy="157680"/>
            </p14:xfrm>
          </p:contentPart>
        </mc:Choice>
        <mc:Fallback xmlns="">
          <p:pic>
            <p:nvPicPr>
              <p:cNvPr id="30" name="Ink 29">
                <a:extLst>
                  <a:ext uri="{FF2B5EF4-FFF2-40B4-BE49-F238E27FC236}">
                    <a16:creationId xmlns:a16="http://schemas.microsoft.com/office/drawing/2014/main" id="{546EF87C-C973-4854-B6B3-1F1E7EBAD6FD}"/>
                  </a:ext>
                </a:extLst>
              </p:cNvPr>
              <p:cNvPicPr/>
              <p:nvPr/>
            </p:nvPicPr>
            <p:blipFill>
              <a:blip r:embed="rId27"/>
              <a:stretch>
                <a:fillRect/>
              </a:stretch>
            </p:blipFill>
            <p:spPr>
              <a:xfrm>
                <a:off x="9455690" y="4211010"/>
                <a:ext cx="376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2793A96E-FD2E-48C8-8ABB-C7C8F86B6397}"/>
                  </a:ext>
                </a:extLst>
              </p14:cNvPr>
              <p14:cNvContentPartPr/>
              <p14:nvPr/>
            </p14:nvContentPartPr>
            <p14:xfrm>
              <a:off x="9651530" y="4574970"/>
              <a:ext cx="190080" cy="351360"/>
            </p14:xfrm>
          </p:contentPart>
        </mc:Choice>
        <mc:Fallback xmlns="">
          <p:pic>
            <p:nvPicPr>
              <p:cNvPr id="31" name="Ink 30">
                <a:extLst>
                  <a:ext uri="{FF2B5EF4-FFF2-40B4-BE49-F238E27FC236}">
                    <a16:creationId xmlns:a16="http://schemas.microsoft.com/office/drawing/2014/main" id="{2793A96E-FD2E-48C8-8ABB-C7C8F86B6397}"/>
                  </a:ext>
                </a:extLst>
              </p:cNvPr>
              <p:cNvPicPr/>
              <p:nvPr/>
            </p:nvPicPr>
            <p:blipFill>
              <a:blip r:embed="rId29"/>
              <a:stretch>
                <a:fillRect/>
              </a:stretch>
            </p:blipFill>
            <p:spPr>
              <a:xfrm>
                <a:off x="9642170" y="4565610"/>
                <a:ext cx="2088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9555C5F5-2120-4C0E-9084-E11749BC1625}"/>
                  </a:ext>
                </a:extLst>
              </p14:cNvPr>
              <p14:cNvContentPartPr/>
              <p14:nvPr/>
            </p14:nvContentPartPr>
            <p14:xfrm>
              <a:off x="9951410" y="4695930"/>
              <a:ext cx="174960" cy="159840"/>
            </p14:xfrm>
          </p:contentPart>
        </mc:Choice>
        <mc:Fallback xmlns="">
          <p:pic>
            <p:nvPicPr>
              <p:cNvPr id="32" name="Ink 31">
                <a:extLst>
                  <a:ext uri="{FF2B5EF4-FFF2-40B4-BE49-F238E27FC236}">
                    <a16:creationId xmlns:a16="http://schemas.microsoft.com/office/drawing/2014/main" id="{9555C5F5-2120-4C0E-9084-E11749BC1625}"/>
                  </a:ext>
                </a:extLst>
              </p:cNvPr>
              <p:cNvPicPr/>
              <p:nvPr/>
            </p:nvPicPr>
            <p:blipFill>
              <a:blip r:embed="rId31"/>
              <a:stretch>
                <a:fillRect/>
              </a:stretch>
            </p:blipFill>
            <p:spPr>
              <a:xfrm>
                <a:off x="9942050" y="468657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xmlns="" id="{748052A7-A0FD-421A-A7DD-3687D863FF69}"/>
                  </a:ext>
                </a:extLst>
              </p14:cNvPr>
              <p14:cNvContentPartPr/>
              <p14:nvPr/>
            </p14:nvContentPartPr>
            <p14:xfrm>
              <a:off x="10510490" y="4716090"/>
              <a:ext cx="143640" cy="114120"/>
            </p14:xfrm>
          </p:contentPart>
        </mc:Choice>
        <mc:Fallback xmlns="">
          <p:pic>
            <p:nvPicPr>
              <p:cNvPr id="35" name="Ink 34">
                <a:extLst>
                  <a:ext uri="{FF2B5EF4-FFF2-40B4-BE49-F238E27FC236}">
                    <a16:creationId xmlns:a16="http://schemas.microsoft.com/office/drawing/2014/main" id="{748052A7-A0FD-421A-A7DD-3687D863FF69}"/>
                  </a:ext>
                </a:extLst>
              </p:cNvPr>
              <p:cNvPicPr/>
              <p:nvPr/>
            </p:nvPicPr>
            <p:blipFill>
              <a:blip r:embed="rId33"/>
              <a:stretch>
                <a:fillRect/>
              </a:stretch>
            </p:blipFill>
            <p:spPr>
              <a:xfrm>
                <a:off x="10501130" y="4706730"/>
                <a:ext cx="162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xmlns="" id="{BA482CAB-12A5-406A-BD73-E6020D310BE7}"/>
                  </a:ext>
                </a:extLst>
              </p14:cNvPr>
              <p14:cNvContentPartPr/>
              <p14:nvPr/>
            </p14:nvContentPartPr>
            <p14:xfrm>
              <a:off x="10978850" y="4844610"/>
              <a:ext cx="32400" cy="28800"/>
            </p14:xfrm>
          </p:contentPart>
        </mc:Choice>
        <mc:Fallback xmlns="">
          <p:pic>
            <p:nvPicPr>
              <p:cNvPr id="38" name="Ink 37">
                <a:extLst>
                  <a:ext uri="{FF2B5EF4-FFF2-40B4-BE49-F238E27FC236}">
                    <a16:creationId xmlns:a16="http://schemas.microsoft.com/office/drawing/2014/main" id="{BA482CAB-12A5-406A-BD73-E6020D310BE7}"/>
                  </a:ext>
                </a:extLst>
              </p:cNvPr>
              <p:cNvPicPr/>
              <p:nvPr/>
            </p:nvPicPr>
            <p:blipFill>
              <a:blip r:embed="rId35"/>
              <a:stretch>
                <a:fillRect/>
              </a:stretch>
            </p:blipFill>
            <p:spPr>
              <a:xfrm>
                <a:off x="10969490" y="4835250"/>
                <a:ext cx="51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xmlns="" id="{CAA2E55A-5894-48F0-9E4E-5C31B5CA9899}"/>
                  </a:ext>
                </a:extLst>
              </p14:cNvPr>
              <p14:cNvContentPartPr/>
              <p14:nvPr/>
            </p14:nvContentPartPr>
            <p14:xfrm>
              <a:off x="11092250" y="4409010"/>
              <a:ext cx="43920" cy="289800"/>
            </p14:xfrm>
          </p:contentPart>
        </mc:Choice>
        <mc:Fallback xmlns="">
          <p:pic>
            <p:nvPicPr>
              <p:cNvPr id="39" name="Ink 38">
                <a:extLst>
                  <a:ext uri="{FF2B5EF4-FFF2-40B4-BE49-F238E27FC236}">
                    <a16:creationId xmlns:a16="http://schemas.microsoft.com/office/drawing/2014/main" id="{CAA2E55A-5894-48F0-9E4E-5C31B5CA9899}"/>
                  </a:ext>
                </a:extLst>
              </p:cNvPr>
              <p:cNvPicPr/>
              <p:nvPr/>
            </p:nvPicPr>
            <p:blipFill>
              <a:blip r:embed="rId37"/>
              <a:stretch>
                <a:fillRect/>
              </a:stretch>
            </p:blipFill>
            <p:spPr>
              <a:xfrm>
                <a:off x="11082890" y="4399650"/>
                <a:ext cx="62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xmlns="" id="{45FD591E-7697-4831-BFD5-2F2962313D99}"/>
                  </a:ext>
                </a:extLst>
              </p14:cNvPr>
              <p14:cNvContentPartPr/>
              <p14:nvPr/>
            </p14:nvContentPartPr>
            <p14:xfrm>
              <a:off x="10740530" y="4680450"/>
              <a:ext cx="155160" cy="314640"/>
            </p14:xfrm>
          </p:contentPart>
        </mc:Choice>
        <mc:Fallback xmlns="">
          <p:pic>
            <p:nvPicPr>
              <p:cNvPr id="40" name="Ink 39">
                <a:extLst>
                  <a:ext uri="{FF2B5EF4-FFF2-40B4-BE49-F238E27FC236}">
                    <a16:creationId xmlns:a16="http://schemas.microsoft.com/office/drawing/2014/main" id="{45FD591E-7697-4831-BFD5-2F2962313D99}"/>
                  </a:ext>
                </a:extLst>
              </p:cNvPr>
              <p:cNvPicPr/>
              <p:nvPr/>
            </p:nvPicPr>
            <p:blipFill>
              <a:blip r:embed="rId39"/>
              <a:stretch>
                <a:fillRect/>
              </a:stretch>
            </p:blipFill>
            <p:spPr>
              <a:xfrm>
                <a:off x="10731170" y="4671090"/>
                <a:ext cx="1738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xmlns="" id="{77CF3E95-5CA1-4DCB-8B1D-F830D26C9D64}"/>
                  </a:ext>
                </a:extLst>
              </p14:cNvPr>
              <p14:cNvContentPartPr/>
              <p14:nvPr/>
            </p14:nvContentPartPr>
            <p14:xfrm>
              <a:off x="10266770" y="4486770"/>
              <a:ext cx="143280" cy="441360"/>
            </p14:xfrm>
          </p:contentPart>
        </mc:Choice>
        <mc:Fallback xmlns="">
          <p:pic>
            <p:nvPicPr>
              <p:cNvPr id="41" name="Ink 40">
                <a:extLst>
                  <a:ext uri="{FF2B5EF4-FFF2-40B4-BE49-F238E27FC236}">
                    <a16:creationId xmlns:a16="http://schemas.microsoft.com/office/drawing/2014/main" id="{77CF3E95-5CA1-4DCB-8B1D-F830D26C9D64}"/>
                  </a:ext>
                </a:extLst>
              </p:cNvPr>
              <p:cNvPicPr/>
              <p:nvPr/>
            </p:nvPicPr>
            <p:blipFill>
              <a:blip r:embed="rId41"/>
              <a:stretch>
                <a:fillRect/>
              </a:stretch>
            </p:blipFill>
            <p:spPr>
              <a:xfrm>
                <a:off x="10257410" y="4477410"/>
                <a:ext cx="162000" cy="460080"/>
              </a:xfrm>
              <a:prstGeom prst="rect">
                <a:avLst/>
              </a:prstGeom>
            </p:spPr>
          </p:pic>
        </mc:Fallback>
      </mc:AlternateContent>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383B065C-A767-49C9-B1C9-DF58C3851CA9}"/>
                  </a:ext>
                </a:extLst>
              </p14:cNvPr>
              <p14:cNvContentPartPr/>
              <p14:nvPr/>
            </p14:nvContentPartPr>
            <p14:xfrm>
              <a:off x="8750090" y="3199050"/>
              <a:ext cx="54720" cy="119160"/>
            </p14:xfrm>
          </p:contentPart>
        </mc:Choice>
        <mc:Fallback xmlns="">
          <p:pic>
            <p:nvPicPr>
              <p:cNvPr id="6" name="Ink 5">
                <a:extLst>
                  <a:ext uri="{FF2B5EF4-FFF2-40B4-BE49-F238E27FC236}">
                    <a16:creationId xmlns:a16="http://schemas.microsoft.com/office/drawing/2014/main" id="{383B065C-A767-49C9-B1C9-DF58C3851CA9}"/>
                  </a:ext>
                </a:extLst>
              </p:cNvPr>
              <p:cNvPicPr/>
              <p:nvPr/>
            </p:nvPicPr>
            <p:blipFill>
              <a:blip r:embed="rId25"/>
              <a:stretch>
                <a:fillRect/>
              </a:stretch>
            </p:blipFill>
            <p:spPr>
              <a:xfrm>
                <a:off x="8740730" y="3189690"/>
                <a:ext cx="73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Ink 7">
                <a:extLst>
                  <a:ext uri="{FF2B5EF4-FFF2-40B4-BE49-F238E27FC236}">
                    <a16:creationId xmlns:a16="http://schemas.microsoft.com/office/drawing/2014/main" xmlns="" id="{3385A042-6264-4D07-B6B1-F7F19A088B83}"/>
                  </a:ext>
                </a:extLst>
              </p14:cNvPr>
              <p14:cNvContentPartPr/>
              <p14:nvPr/>
            </p14:nvContentPartPr>
            <p14:xfrm>
              <a:off x="8234210" y="2880810"/>
              <a:ext cx="367200" cy="471960"/>
            </p14:xfrm>
          </p:contentPart>
        </mc:Choice>
        <mc:Fallback xmlns="">
          <p:pic>
            <p:nvPicPr>
              <p:cNvPr id="8" name="Ink 7">
                <a:extLst>
                  <a:ext uri="{FF2B5EF4-FFF2-40B4-BE49-F238E27FC236}">
                    <a16:creationId xmlns:a16="http://schemas.microsoft.com/office/drawing/2014/main" id="{3385A042-6264-4D07-B6B1-F7F19A088B83}"/>
                  </a:ext>
                </a:extLst>
              </p:cNvPr>
              <p:cNvPicPr/>
              <p:nvPr/>
            </p:nvPicPr>
            <p:blipFill>
              <a:blip r:embed="rId27"/>
              <a:stretch>
                <a:fillRect/>
              </a:stretch>
            </p:blipFill>
            <p:spPr>
              <a:xfrm>
                <a:off x="8224850" y="2871450"/>
                <a:ext cx="385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xmlns="" id="{C08125D8-4DC7-4EEE-A938-4A9CB9EC791F}"/>
                  </a:ext>
                </a:extLst>
              </p14:cNvPr>
              <p14:cNvContentPartPr/>
              <p14:nvPr/>
            </p14:nvContentPartPr>
            <p14:xfrm>
              <a:off x="8899490" y="2781090"/>
              <a:ext cx="496800" cy="519840"/>
            </p14:xfrm>
          </p:contentPart>
        </mc:Choice>
        <mc:Fallback xmlns="">
          <p:pic>
            <p:nvPicPr>
              <p:cNvPr id="13" name="Ink 12">
                <a:extLst>
                  <a:ext uri="{FF2B5EF4-FFF2-40B4-BE49-F238E27FC236}">
                    <a16:creationId xmlns:a16="http://schemas.microsoft.com/office/drawing/2014/main" id="{C08125D8-4DC7-4EEE-A938-4A9CB9EC791F}"/>
                  </a:ext>
                </a:extLst>
              </p:cNvPr>
              <p:cNvPicPr/>
              <p:nvPr/>
            </p:nvPicPr>
            <p:blipFill>
              <a:blip r:embed="rId29"/>
              <a:stretch>
                <a:fillRect/>
              </a:stretch>
            </p:blipFill>
            <p:spPr>
              <a:xfrm>
                <a:off x="8890130" y="2771730"/>
                <a:ext cx="5155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xmlns="" id="{30CFE7B4-DB66-4CC8-BA04-BF111193B7FC}"/>
                  </a:ext>
                </a:extLst>
              </p14:cNvPr>
              <p14:cNvContentPartPr/>
              <p14:nvPr/>
            </p14:nvContentPartPr>
            <p14:xfrm>
              <a:off x="9537770" y="3068370"/>
              <a:ext cx="147960" cy="190800"/>
            </p14:xfrm>
          </p:contentPart>
        </mc:Choice>
        <mc:Fallback xmlns="">
          <p:pic>
            <p:nvPicPr>
              <p:cNvPr id="14" name="Ink 13">
                <a:extLst>
                  <a:ext uri="{FF2B5EF4-FFF2-40B4-BE49-F238E27FC236}">
                    <a16:creationId xmlns:a16="http://schemas.microsoft.com/office/drawing/2014/main" id="{30CFE7B4-DB66-4CC8-BA04-BF111193B7FC}"/>
                  </a:ext>
                </a:extLst>
              </p:cNvPr>
              <p:cNvPicPr/>
              <p:nvPr/>
            </p:nvPicPr>
            <p:blipFill>
              <a:blip r:embed="rId31"/>
              <a:stretch>
                <a:fillRect/>
              </a:stretch>
            </p:blipFill>
            <p:spPr>
              <a:xfrm>
                <a:off x="9528410" y="3059010"/>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ADD9CDD3-E9B3-4D20-8D22-863426C73CDA}"/>
                  </a:ext>
                </a:extLst>
              </p14:cNvPr>
              <p14:cNvContentPartPr/>
              <p14:nvPr/>
            </p14:nvContentPartPr>
            <p14:xfrm>
              <a:off x="10118090" y="2645010"/>
              <a:ext cx="323640" cy="586080"/>
            </p14:xfrm>
          </p:contentPart>
        </mc:Choice>
        <mc:Fallback xmlns="">
          <p:pic>
            <p:nvPicPr>
              <p:cNvPr id="20" name="Ink 19">
                <a:extLst>
                  <a:ext uri="{FF2B5EF4-FFF2-40B4-BE49-F238E27FC236}">
                    <a16:creationId xmlns:a16="http://schemas.microsoft.com/office/drawing/2014/main" id="{ADD9CDD3-E9B3-4D20-8D22-863426C73CDA}"/>
                  </a:ext>
                </a:extLst>
              </p:cNvPr>
              <p:cNvPicPr/>
              <p:nvPr/>
            </p:nvPicPr>
            <p:blipFill>
              <a:blip r:embed="rId33"/>
              <a:stretch>
                <a:fillRect/>
              </a:stretch>
            </p:blipFill>
            <p:spPr>
              <a:xfrm>
                <a:off x="10108730" y="2635650"/>
                <a:ext cx="34236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DD701CC4-9F4D-467A-98CF-ACF62E91962E}"/>
                  </a:ext>
                </a:extLst>
              </p14:cNvPr>
              <p14:cNvContentPartPr/>
              <p14:nvPr/>
            </p14:nvContentPartPr>
            <p14:xfrm>
              <a:off x="10550450" y="3049650"/>
              <a:ext cx="137520" cy="159840"/>
            </p14:xfrm>
          </p:contentPart>
        </mc:Choice>
        <mc:Fallback xmlns="">
          <p:pic>
            <p:nvPicPr>
              <p:cNvPr id="21" name="Ink 20">
                <a:extLst>
                  <a:ext uri="{FF2B5EF4-FFF2-40B4-BE49-F238E27FC236}">
                    <a16:creationId xmlns:a16="http://schemas.microsoft.com/office/drawing/2014/main" id="{DD701CC4-9F4D-467A-98CF-ACF62E91962E}"/>
                  </a:ext>
                </a:extLst>
              </p:cNvPr>
              <p:cNvPicPr/>
              <p:nvPr/>
            </p:nvPicPr>
            <p:blipFill>
              <a:blip r:embed="rId35"/>
              <a:stretch>
                <a:fillRect/>
              </a:stretch>
            </p:blipFill>
            <p:spPr>
              <a:xfrm>
                <a:off x="10541090" y="304029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xmlns="" id="{2CA43DFC-E6BA-44DC-9285-427A2EFC5580}"/>
                  </a:ext>
                </a:extLst>
              </p14:cNvPr>
              <p14:cNvContentPartPr/>
              <p14:nvPr/>
            </p14:nvContentPartPr>
            <p14:xfrm>
              <a:off x="11084330" y="2697930"/>
              <a:ext cx="887400" cy="587880"/>
            </p14:xfrm>
          </p:contentPart>
        </mc:Choice>
        <mc:Fallback xmlns="">
          <p:pic>
            <p:nvPicPr>
              <p:cNvPr id="31" name="Ink 30">
                <a:extLst>
                  <a:ext uri="{FF2B5EF4-FFF2-40B4-BE49-F238E27FC236}">
                    <a16:creationId xmlns:a16="http://schemas.microsoft.com/office/drawing/2014/main" id="{2CA43DFC-E6BA-44DC-9285-427A2EFC5580}"/>
                  </a:ext>
                </a:extLst>
              </p:cNvPr>
              <p:cNvPicPr/>
              <p:nvPr/>
            </p:nvPicPr>
            <p:blipFill>
              <a:blip r:embed="rId37"/>
              <a:stretch>
                <a:fillRect/>
              </a:stretch>
            </p:blipFill>
            <p:spPr>
              <a:xfrm>
                <a:off x="11074970" y="2688570"/>
                <a:ext cx="90612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xmlns="" id="{BA95D1AE-6ADE-4E21-9176-4F7DC63CCFFD}"/>
                  </a:ext>
                </a:extLst>
              </p14:cNvPr>
              <p14:cNvContentPartPr/>
              <p14:nvPr/>
            </p14:nvContentPartPr>
            <p14:xfrm>
              <a:off x="8282450" y="3512970"/>
              <a:ext cx="307800" cy="529560"/>
            </p14:xfrm>
          </p:contentPart>
        </mc:Choice>
        <mc:Fallback xmlns="">
          <p:pic>
            <p:nvPicPr>
              <p:cNvPr id="36" name="Ink 35">
                <a:extLst>
                  <a:ext uri="{FF2B5EF4-FFF2-40B4-BE49-F238E27FC236}">
                    <a16:creationId xmlns:a16="http://schemas.microsoft.com/office/drawing/2014/main" id="{BA95D1AE-6ADE-4E21-9176-4F7DC63CCFFD}"/>
                  </a:ext>
                </a:extLst>
              </p:cNvPr>
              <p:cNvPicPr/>
              <p:nvPr/>
            </p:nvPicPr>
            <p:blipFill>
              <a:blip r:embed="rId39"/>
              <a:stretch>
                <a:fillRect/>
              </a:stretch>
            </p:blipFill>
            <p:spPr>
              <a:xfrm>
                <a:off x="8273090" y="3503610"/>
                <a:ext cx="326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xmlns="" id="{B546D196-2AB6-4DB8-BF19-632A6AABAB55}"/>
                  </a:ext>
                </a:extLst>
              </p14:cNvPr>
              <p14:cNvContentPartPr/>
              <p14:nvPr/>
            </p14:nvContentPartPr>
            <p14:xfrm>
              <a:off x="9075170" y="3758130"/>
              <a:ext cx="114480" cy="200160"/>
            </p14:xfrm>
          </p:contentPart>
        </mc:Choice>
        <mc:Fallback xmlns="">
          <p:pic>
            <p:nvPicPr>
              <p:cNvPr id="37" name="Ink 36">
                <a:extLst>
                  <a:ext uri="{FF2B5EF4-FFF2-40B4-BE49-F238E27FC236}">
                    <a16:creationId xmlns:a16="http://schemas.microsoft.com/office/drawing/2014/main" id="{B546D196-2AB6-4DB8-BF19-632A6AABAB55}"/>
                  </a:ext>
                </a:extLst>
              </p:cNvPr>
              <p:cNvPicPr/>
              <p:nvPr/>
            </p:nvPicPr>
            <p:blipFill>
              <a:blip r:embed="rId41"/>
              <a:stretch>
                <a:fillRect/>
              </a:stretch>
            </p:blipFill>
            <p:spPr>
              <a:xfrm>
                <a:off x="9065810" y="3748770"/>
                <a:ext cx="133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xmlns="" id="{0FC5D595-D091-4B61-A555-EB5174E7669A}"/>
                  </a:ext>
                </a:extLst>
              </p14:cNvPr>
              <p14:cNvContentPartPr/>
              <p14:nvPr/>
            </p14:nvContentPartPr>
            <p14:xfrm>
              <a:off x="9292970" y="3845250"/>
              <a:ext cx="45360" cy="123480"/>
            </p14:xfrm>
          </p:contentPart>
        </mc:Choice>
        <mc:Fallback xmlns="">
          <p:pic>
            <p:nvPicPr>
              <p:cNvPr id="38" name="Ink 37">
                <a:extLst>
                  <a:ext uri="{FF2B5EF4-FFF2-40B4-BE49-F238E27FC236}">
                    <a16:creationId xmlns:a16="http://schemas.microsoft.com/office/drawing/2014/main" id="{0FC5D595-D091-4B61-A555-EB5174E7669A}"/>
                  </a:ext>
                </a:extLst>
              </p:cNvPr>
              <p:cNvPicPr/>
              <p:nvPr/>
            </p:nvPicPr>
            <p:blipFill>
              <a:blip r:embed="rId43"/>
              <a:stretch>
                <a:fillRect/>
              </a:stretch>
            </p:blipFill>
            <p:spPr>
              <a:xfrm>
                <a:off x="9283610" y="3835890"/>
                <a:ext cx="64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B7BC58FC-2378-4F76-A981-B351720DA71E}"/>
                  </a:ext>
                </a:extLst>
              </p14:cNvPr>
              <p14:cNvContentPartPr/>
              <p14:nvPr/>
            </p14:nvContentPartPr>
            <p14:xfrm>
              <a:off x="9409610" y="3759930"/>
              <a:ext cx="145080" cy="185760"/>
            </p14:xfrm>
          </p:contentPart>
        </mc:Choice>
        <mc:Fallback xmlns="">
          <p:pic>
            <p:nvPicPr>
              <p:cNvPr id="39" name="Ink 38">
                <a:extLst>
                  <a:ext uri="{FF2B5EF4-FFF2-40B4-BE49-F238E27FC236}">
                    <a16:creationId xmlns:a16="http://schemas.microsoft.com/office/drawing/2014/main" id="{B7BC58FC-2378-4F76-A981-B351720DA71E}"/>
                  </a:ext>
                </a:extLst>
              </p:cNvPr>
              <p:cNvPicPr/>
              <p:nvPr/>
            </p:nvPicPr>
            <p:blipFill>
              <a:blip r:embed="rId45"/>
              <a:stretch>
                <a:fillRect/>
              </a:stretch>
            </p:blipFill>
            <p:spPr>
              <a:xfrm>
                <a:off x="9400250" y="3750570"/>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79D4245D-EE32-4DA0-9967-C7FEA77B45CF}"/>
                  </a:ext>
                </a:extLst>
              </p14:cNvPr>
              <p14:cNvContentPartPr/>
              <p14:nvPr/>
            </p14:nvContentPartPr>
            <p14:xfrm>
              <a:off x="9627770" y="3818970"/>
              <a:ext cx="135360" cy="129600"/>
            </p14:xfrm>
          </p:contentPart>
        </mc:Choice>
        <mc:Fallback xmlns="">
          <p:pic>
            <p:nvPicPr>
              <p:cNvPr id="42" name="Ink 41">
                <a:extLst>
                  <a:ext uri="{FF2B5EF4-FFF2-40B4-BE49-F238E27FC236}">
                    <a16:creationId xmlns:a16="http://schemas.microsoft.com/office/drawing/2014/main" id="{79D4245D-EE32-4DA0-9967-C7FEA77B45CF}"/>
                  </a:ext>
                </a:extLst>
              </p:cNvPr>
              <p:cNvPicPr/>
              <p:nvPr/>
            </p:nvPicPr>
            <p:blipFill>
              <a:blip r:embed="rId47"/>
              <a:stretch>
                <a:fillRect/>
              </a:stretch>
            </p:blipFill>
            <p:spPr>
              <a:xfrm>
                <a:off x="9618410" y="3809610"/>
                <a:ext cx="154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3B2AE092-2BF4-4D02-AD1F-A70610D3EB49}"/>
                  </a:ext>
                </a:extLst>
              </p14:cNvPr>
              <p14:cNvContentPartPr/>
              <p14:nvPr/>
            </p14:nvContentPartPr>
            <p14:xfrm>
              <a:off x="9870050" y="3710610"/>
              <a:ext cx="83520" cy="208440"/>
            </p14:xfrm>
          </p:contentPart>
        </mc:Choice>
        <mc:Fallback xmlns="">
          <p:pic>
            <p:nvPicPr>
              <p:cNvPr id="43" name="Ink 42">
                <a:extLst>
                  <a:ext uri="{FF2B5EF4-FFF2-40B4-BE49-F238E27FC236}">
                    <a16:creationId xmlns:a16="http://schemas.microsoft.com/office/drawing/2014/main" id="{3B2AE092-2BF4-4D02-AD1F-A70610D3EB49}"/>
                  </a:ext>
                </a:extLst>
              </p:cNvPr>
              <p:cNvPicPr/>
              <p:nvPr/>
            </p:nvPicPr>
            <p:blipFill>
              <a:blip r:embed="rId49"/>
              <a:stretch>
                <a:fillRect/>
              </a:stretch>
            </p:blipFill>
            <p:spPr>
              <a:xfrm>
                <a:off x="9860690" y="3701250"/>
                <a:ext cx="102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xmlns="" id="{FE64468B-2ADD-4E4B-BF70-E97EDC198AE6}"/>
                  </a:ext>
                </a:extLst>
              </p14:cNvPr>
              <p14:cNvContentPartPr/>
              <p14:nvPr/>
            </p14:nvContentPartPr>
            <p14:xfrm>
              <a:off x="10965170" y="3644730"/>
              <a:ext cx="186840" cy="176040"/>
            </p14:xfrm>
          </p:contentPart>
        </mc:Choice>
        <mc:Fallback xmlns="">
          <p:pic>
            <p:nvPicPr>
              <p:cNvPr id="49" name="Ink 48">
                <a:extLst>
                  <a:ext uri="{FF2B5EF4-FFF2-40B4-BE49-F238E27FC236}">
                    <a16:creationId xmlns:a16="http://schemas.microsoft.com/office/drawing/2014/main" id="{FE64468B-2ADD-4E4B-BF70-E97EDC198AE6}"/>
                  </a:ext>
                </a:extLst>
              </p:cNvPr>
              <p:cNvPicPr/>
              <p:nvPr/>
            </p:nvPicPr>
            <p:blipFill>
              <a:blip r:embed="rId51"/>
              <a:stretch>
                <a:fillRect/>
              </a:stretch>
            </p:blipFill>
            <p:spPr>
              <a:xfrm>
                <a:off x="10955810" y="3635370"/>
                <a:ext cx="20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xmlns="" id="{237C652A-EE2D-430A-A072-8258C96D97C5}"/>
                  </a:ext>
                </a:extLst>
              </p14:cNvPr>
              <p14:cNvContentPartPr/>
              <p14:nvPr/>
            </p14:nvContentPartPr>
            <p14:xfrm>
              <a:off x="10473050" y="3433050"/>
              <a:ext cx="389520" cy="450720"/>
            </p14:xfrm>
          </p:contentPart>
        </mc:Choice>
        <mc:Fallback xmlns="">
          <p:pic>
            <p:nvPicPr>
              <p:cNvPr id="50" name="Ink 49">
                <a:extLst>
                  <a:ext uri="{FF2B5EF4-FFF2-40B4-BE49-F238E27FC236}">
                    <a16:creationId xmlns:a16="http://schemas.microsoft.com/office/drawing/2014/main" id="{237C652A-EE2D-430A-A072-8258C96D97C5}"/>
                  </a:ext>
                </a:extLst>
              </p:cNvPr>
              <p:cNvPicPr/>
              <p:nvPr/>
            </p:nvPicPr>
            <p:blipFill>
              <a:blip r:embed="rId53"/>
              <a:stretch>
                <a:fillRect/>
              </a:stretch>
            </p:blipFill>
            <p:spPr>
              <a:xfrm>
                <a:off x="10463690" y="3423690"/>
                <a:ext cx="4082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xmlns="" id="{4CEDCCA2-5388-4960-AFEA-E43601E3AEF4}"/>
                  </a:ext>
                </a:extLst>
              </p14:cNvPr>
              <p14:cNvContentPartPr/>
              <p14:nvPr/>
            </p14:nvContentPartPr>
            <p14:xfrm>
              <a:off x="8515370" y="4287330"/>
              <a:ext cx="114480" cy="199800"/>
            </p14:xfrm>
          </p:contentPart>
        </mc:Choice>
        <mc:Fallback xmlns="">
          <p:pic>
            <p:nvPicPr>
              <p:cNvPr id="51" name="Ink 50">
                <a:extLst>
                  <a:ext uri="{FF2B5EF4-FFF2-40B4-BE49-F238E27FC236}">
                    <a16:creationId xmlns:a16="http://schemas.microsoft.com/office/drawing/2014/main" id="{4CEDCCA2-5388-4960-AFEA-E43601E3AEF4}"/>
                  </a:ext>
                </a:extLst>
              </p:cNvPr>
              <p:cNvPicPr/>
              <p:nvPr/>
            </p:nvPicPr>
            <p:blipFill>
              <a:blip r:embed="rId55"/>
              <a:stretch>
                <a:fillRect/>
              </a:stretch>
            </p:blipFill>
            <p:spPr>
              <a:xfrm>
                <a:off x="8506010" y="4277970"/>
                <a:ext cx="133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xmlns="" id="{A80FB6FE-3796-468E-80A2-5F6E5EFCA889}"/>
                  </a:ext>
                </a:extLst>
              </p14:cNvPr>
              <p14:cNvContentPartPr/>
              <p14:nvPr/>
            </p14:nvContentPartPr>
            <p14:xfrm>
              <a:off x="8760530" y="4334850"/>
              <a:ext cx="321840" cy="388440"/>
            </p14:xfrm>
          </p:contentPart>
        </mc:Choice>
        <mc:Fallback xmlns="">
          <p:pic>
            <p:nvPicPr>
              <p:cNvPr id="54" name="Ink 53">
                <a:extLst>
                  <a:ext uri="{FF2B5EF4-FFF2-40B4-BE49-F238E27FC236}">
                    <a16:creationId xmlns:a16="http://schemas.microsoft.com/office/drawing/2014/main" id="{A80FB6FE-3796-468E-80A2-5F6E5EFCA889}"/>
                  </a:ext>
                </a:extLst>
              </p:cNvPr>
              <p:cNvPicPr/>
              <p:nvPr/>
            </p:nvPicPr>
            <p:blipFill>
              <a:blip r:embed="rId57"/>
              <a:stretch>
                <a:fillRect/>
              </a:stretch>
            </p:blipFill>
            <p:spPr>
              <a:xfrm>
                <a:off x="8751170" y="4325490"/>
                <a:ext cx="3405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xmlns="" id="{363759F4-CF0E-4E09-A1DC-02107080EF29}"/>
                  </a:ext>
                </a:extLst>
              </p14:cNvPr>
              <p14:cNvContentPartPr/>
              <p14:nvPr/>
            </p14:nvContentPartPr>
            <p14:xfrm>
              <a:off x="9179210" y="4336650"/>
              <a:ext cx="135360" cy="152280"/>
            </p14:xfrm>
          </p:contentPart>
        </mc:Choice>
        <mc:Fallback xmlns="">
          <p:pic>
            <p:nvPicPr>
              <p:cNvPr id="55" name="Ink 54">
                <a:extLst>
                  <a:ext uri="{FF2B5EF4-FFF2-40B4-BE49-F238E27FC236}">
                    <a16:creationId xmlns:a16="http://schemas.microsoft.com/office/drawing/2014/main" id="{363759F4-CF0E-4E09-A1DC-02107080EF29}"/>
                  </a:ext>
                </a:extLst>
              </p:cNvPr>
              <p:cNvPicPr/>
              <p:nvPr/>
            </p:nvPicPr>
            <p:blipFill>
              <a:blip r:embed="rId59"/>
              <a:stretch>
                <a:fillRect/>
              </a:stretch>
            </p:blipFill>
            <p:spPr>
              <a:xfrm>
                <a:off x="9169850" y="4327290"/>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BF8B0F22-B5A8-4FB5-830D-80E9C5F676DA}"/>
                  </a:ext>
                </a:extLst>
              </p14:cNvPr>
              <p14:cNvContentPartPr/>
              <p14:nvPr/>
            </p14:nvContentPartPr>
            <p14:xfrm>
              <a:off x="9651530" y="4350690"/>
              <a:ext cx="12600" cy="127440"/>
            </p14:xfrm>
          </p:contentPart>
        </mc:Choice>
        <mc:Fallback xmlns="">
          <p:pic>
            <p:nvPicPr>
              <p:cNvPr id="58" name="Ink 57">
                <a:extLst>
                  <a:ext uri="{FF2B5EF4-FFF2-40B4-BE49-F238E27FC236}">
                    <a16:creationId xmlns:a16="http://schemas.microsoft.com/office/drawing/2014/main" id="{BF8B0F22-B5A8-4FB5-830D-80E9C5F676DA}"/>
                  </a:ext>
                </a:extLst>
              </p:cNvPr>
              <p:cNvPicPr/>
              <p:nvPr/>
            </p:nvPicPr>
            <p:blipFill>
              <a:blip r:embed="rId61"/>
              <a:stretch>
                <a:fillRect/>
              </a:stretch>
            </p:blipFill>
            <p:spPr>
              <a:xfrm>
                <a:off x="9642170" y="4341330"/>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5CFF1D83-575D-4C5A-8582-4231FE43C5AE}"/>
                  </a:ext>
                </a:extLst>
              </p14:cNvPr>
              <p14:cNvContentPartPr/>
              <p14:nvPr/>
            </p14:nvContentPartPr>
            <p14:xfrm>
              <a:off x="9640730" y="4218570"/>
              <a:ext cx="7200" cy="19800"/>
            </p14:xfrm>
          </p:contentPart>
        </mc:Choice>
        <mc:Fallback xmlns="">
          <p:pic>
            <p:nvPicPr>
              <p:cNvPr id="59" name="Ink 58">
                <a:extLst>
                  <a:ext uri="{FF2B5EF4-FFF2-40B4-BE49-F238E27FC236}">
                    <a16:creationId xmlns:a16="http://schemas.microsoft.com/office/drawing/2014/main" id="{5CFF1D83-575D-4C5A-8582-4231FE43C5AE}"/>
                  </a:ext>
                </a:extLst>
              </p:cNvPr>
              <p:cNvPicPr/>
              <p:nvPr/>
            </p:nvPicPr>
            <p:blipFill>
              <a:blip r:embed="rId63"/>
              <a:stretch>
                <a:fillRect/>
              </a:stretch>
            </p:blipFill>
            <p:spPr>
              <a:xfrm>
                <a:off x="9631370" y="4209210"/>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xmlns="" id="{41EAC640-324F-44C3-BD91-38A4CE85241B}"/>
                  </a:ext>
                </a:extLst>
              </p14:cNvPr>
              <p14:cNvContentPartPr/>
              <p14:nvPr/>
            </p14:nvContentPartPr>
            <p14:xfrm>
              <a:off x="9740810" y="4249890"/>
              <a:ext cx="365400" cy="169920"/>
            </p14:xfrm>
          </p:contentPart>
        </mc:Choice>
        <mc:Fallback xmlns="">
          <p:pic>
            <p:nvPicPr>
              <p:cNvPr id="62" name="Ink 61">
                <a:extLst>
                  <a:ext uri="{FF2B5EF4-FFF2-40B4-BE49-F238E27FC236}">
                    <a16:creationId xmlns:a16="http://schemas.microsoft.com/office/drawing/2014/main" id="{41EAC640-324F-44C3-BD91-38A4CE85241B}"/>
                  </a:ext>
                </a:extLst>
              </p:cNvPr>
              <p:cNvPicPr/>
              <p:nvPr/>
            </p:nvPicPr>
            <p:blipFill>
              <a:blip r:embed="rId65"/>
              <a:stretch>
                <a:fillRect/>
              </a:stretch>
            </p:blipFill>
            <p:spPr>
              <a:xfrm>
                <a:off x="9731450" y="4240530"/>
                <a:ext cx="384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xmlns="" id="{825BC1A4-96CD-4A3C-AF21-CC694EFBC703}"/>
                  </a:ext>
                </a:extLst>
              </p14:cNvPr>
              <p14:cNvContentPartPr/>
              <p14:nvPr/>
            </p14:nvContentPartPr>
            <p14:xfrm>
              <a:off x="9435170" y="4123170"/>
              <a:ext cx="129600" cy="360360"/>
            </p14:xfrm>
          </p:contentPart>
        </mc:Choice>
        <mc:Fallback xmlns="">
          <p:pic>
            <p:nvPicPr>
              <p:cNvPr id="63" name="Ink 62">
                <a:extLst>
                  <a:ext uri="{FF2B5EF4-FFF2-40B4-BE49-F238E27FC236}">
                    <a16:creationId xmlns:a16="http://schemas.microsoft.com/office/drawing/2014/main" id="{825BC1A4-96CD-4A3C-AF21-CC694EFBC703}"/>
                  </a:ext>
                </a:extLst>
              </p:cNvPr>
              <p:cNvPicPr/>
              <p:nvPr/>
            </p:nvPicPr>
            <p:blipFill>
              <a:blip r:embed="rId67"/>
              <a:stretch>
                <a:fillRect/>
              </a:stretch>
            </p:blipFill>
            <p:spPr>
              <a:xfrm>
                <a:off x="9425810" y="4113810"/>
                <a:ext cx="148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xmlns="" id="{C9539FCE-46D3-4400-B9BD-B26E730AB5CA}"/>
                  </a:ext>
                </a:extLst>
              </p14:cNvPr>
              <p14:cNvContentPartPr/>
              <p14:nvPr/>
            </p14:nvContentPartPr>
            <p14:xfrm>
              <a:off x="10572410" y="4154850"/>
              <a:ext cx="101520" cy="182160"/>
            </p14:xfrm>
          </p:contentPart>
        </mc:Choice>
        <mc:Fallback xmlns="">
          <p:pic>
            <p:nvPicPr>
              <p:cNvPr id="64" name="Ink 63">
                <a:extLst>
                  <a:ext uri="{FF2B5EF4-FFF2-40B4-BE49-F238E27FC236}">
                    <a16:creationId xmlns:a16="http://schemas.microsoft.com/office/drawing/2014/main" id="{C9539FCE-46D3-4400-B9BD-B26E730AB5CA}"/>
                  </a:ext>
                </a:extLst>
              </p:cNvPr>
              <p:cNvPicPr/>
              <p:nvPr/>
            </p:nvPicPr>
            <p:blipFill>
              <a:blip r:embed="rId69"/>
              <a:stretch>
                <a:fillRect/>
              </a:stretch>
            </p:blipFill>
            <p:spPr>
              <a:xfrm>
                <a:off x="10563050" y="414549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xmlns="" id="{7B4B168B-DCE8-4C02-B7F7-183FBB97646A}"/>
                  </a:ext>
                </a:extLst>
              </p14:cNvPr>
              <p14:cNvContentPartPr/>
              <p14:nvPr/>
            </p14:nvContentPartPr>
            <p14:xfrm>
              <a:off x="10756730" y="4202370"/>
              <a:ext cx="135360" cy="175320"/>
            </p14:xfrm>
          </p:contentPart>
        </mc:Choice>
        <mc:Fallback xmlns="">
          <p:pic>
            <p:nvPicPr>
              <p:cNvPr id="65" name="Ink 64">
                <a:extLst>
                  <a:ext uri="{FF2B5EF4-FFF2-40B4-BE49-F238E27FC236}">
                    <a16:creationId xmlns:a16="http://schemas.microsoft.com/office/drawing/2014/main" id="{7B4B168B-DCE8-4C02-B7F7-183FBB97646A}"/>
                  </a:ext>
                </a:extLst>
              </p:cNvPr>
              <p:cNvPicPr/>
              <p:nvPr/>
            </p:nvPicPr>
            <p:blipFill>
              <a:blip r:embed="rId71"/>
              <a:stretch>
                <a:fillRect/>
              </a:stretch>
            </p:blipFill>
            <p:spPr>
              <a:xfrm>
                <a:off x="10747370" y="4193010"/>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xmlns="" id="{AAA7CF3D-9411-4C65-8A2B-BC48CB20E8EC}"/>
                  </a:ext>
                </a:extLst>
              </p14:cNvPr>
              <p14:cNvContentPartPr/>
              <p14:nvPr/>
            </p14:nvContentPartPr>
            <p14:xfrm>
              <a:off x="10967330" y="4176090"/>
              <a:ext cx="45720" cy="210240"/>
            </p14:xfrm>
          </p:contentPart>
        </mc:Choice>
        <mc:Fallback xmlns="">
          <p:pic>
            <p:nvPicPr>
              <p:cNvPr id="66" name="Ink 65">
                <a:extLst>
                  <a:ext uri="{FF2B5EF4-FFF2-40B4-BE49-F238E27FC236}">
                    <a16:creationId xmlns:a16="http://schemas.microsoft.com/office/drawing/2014/main" id="{AAA7CF3D-9411-4C65-8A2B-BC48CB20E8EC}"/>
                  </a:ext>
                </a:extLst>
              </p:cNvPr>
              <p:cNvPicPr/>
              <p:nvPr/>
            </p:nvPicPr>
            <p:blipFill>
              <a:blip r:embed="rId73"/>
              <a:stretch>
                <a:fillRect/>
              </a:stretch>
            </p:blipFill>
            <p:spPr>
              <a:xfrm>
                <a:off x="10957970" y="4166730"/>
                <a:ext cx="64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xmlns="" id="{E7F10050-07E0-441E-8339-74F54E4747E4}"/>
                  </a:ext>
                </a:extLst>
              </p14:cNvPr>
              <p14:cNvContentPartPr/>
              <p14:nvPr/>
            </p14:nvContentPartPr>
            <p14:xfrm>
              <a:off x="11179730" y="4198050"/>
              <a:ext cx="85680" cy="160560"/>
            </p14:xfrm>
          </p:contentPart>
        </mc:Choice>
        <mc:Fallback xmlns="">
          <p:pic>
            <p:nvPicPr>
              <p:cNvPr id="67" name="Ink 66">
                <a:extLst>
                  <a:ext uri="{FF2B5EF4-FFF2-40B4-BE49-F238E27FC236}">
                    <a16:creationId xmlns:a16="http://schemas.microsoft.com/office/drawing/2014/main" id="{E7F10050-07E0-441E-8339-74F54E4747E4}"/>
                  </a:ext>
                </a:extLst>
              </p:cNvPr>
              <p:cNvPicPr/>
              <p:nvPr/>
            </p:nvPicPr>
            <p:blipFill>
              <a:blip r:embed="rId75"/>
              <a:stretch>
                <a:fillRect/>
              </a:stretch>
            </p:blipFill>
            <p:spPr>
              <a:xfrm>
                <a:off x="11170370" y="4188690"/>
                <a:ext cx="104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xmlns="" id="{C65867FF-0D45-483A-BD17-0FB27FE0C04E}"/>
                  </a:ext>
                </a:extLst>
              </p14:cNvPr>
              <p14:cNvContentPartPr/>
              <p14:nvPr/>
            </p14:nvContentPartPr>
            <p14:xfrm>
              <a:off x="11387810" y="4382730"/>
              <a:ext cx="22680" cy="3600"/>
            </p14:xfrm>
          </p:contentPart>
        </mc:Choice>
        <mc:Fallback xmlns="">
          <p:pic>
            <p:nvPicPr>
              <p:cNvPr id="68" name="Ink 67">
                <a:extLst>
                  <a:ext uri="{FF2B5EF4-FFF2-40B4-BE49-F238E27FC236}">
                    <a16:creationId xmlns:a16="http://schemas.microsoft.com/office/drawing/2014/main" id="{C65867FF-0D45-483A-BD17-0FB27FE0C04E}"/>
                  </a:ext>
                </a:extLst>
              </p:cNvPr>
              <p:cNvPicPr/>
              <p:nvPr/>
            </p:nvPicPr>
            <p:blipFill>
              <a:blip r:embed="rId77"/>
              <a:stretch>
                <a:fillRect/>
              </a:stretch>
            </p:blipFill>
            <p:spPr>
              <a:xfrm>
                <a:off x="11378450" y="4373370"/>
                <a:ext cx="41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47A8F061-AAFA-4F52-A0CD-4638266A815A}"/>
                  </a:ext>
                </a:extLst>
              </p14:cNvPr>
              <p14:cNvContentPartPr/>
              <p14:nvPr/>
            </p14:nvContentPartPr>
            <p14:xfrm>
              <a:off x="11479250" y="3904650"/>
              <a:ext cx="20160" cy="224280"/>
            </p14:xfrm>
          </p:contentPart>
        </mc:Choice>
        <mc:Fallback xmlns="">
          <p:pic>
            <p:nvPicPr>
              <p:cNvPr id="69" name="Ink 68">
                <a:extLst>
                  <a:ext uri="{FF2B5EF4-FFF2-40B4-BE49-F238E27FC236}">
                    <a16:creationId xmlns:a16="http://schemas.microsoft.com/office/drawing/2014/main" id="{47A8F061-AAFA-4F52-A0CD-4638266A815A}"/>
                  </a:ext>
                </a:extLst>
              </p:cNvPr>
              <p:cNvPicPr/>
              <p:nvPr/>
            </p:nvPicPr>
            <p:blipFill>
              <a:blip r:embed="rId79"/>
              <a:stretch>
                <a:fillRect/>
              </a:stretch>
            </p:blipFill>
            <p:spPr>
              <a:xfrm>
                <a:off x="11469890" y="3895290"/>
                <a:ext cx="38880" cy="24300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BEFF7B82-F344-435D-BC76-02C1B08673B7}"/>
                  </a:ext>
                </a:extLst>
              </p14:cNvPr>
              <p14:cNvContentPartPr/>
              <p14:nvPr/>
            </p14:nvContentPartPr>
            <p14:xfrm>
              <a:off x="456410" y="2447010"/>
              <a:ext cx="821520" cy="3378600"/>
            </p14:xfrm>
          </p:contentPart>
        </mc:Choice>
        <mc:Fallback xmlns="">
          <p:pic>
            <p:nvPicPr>
              <p:cNvPr id="9" name="Ink 8">
                <a:extLst>
                  <a:ext uri="{FF2B5EF4-FFF2-40B4-BE49-F238E27FC236}">
                    <a16:creationId xmlns:a16="http://schemas.microsoft.com/office/drawing/2014/main" id="{BEFF7B82-F344-435D-BC76-02C1B08673B7}"/>
                  </a:ext>
                </a:extLst>
              </p:cNvPr>
              <p:cNvPicPr/>
              <p:nvPr/>
            </p:nvPicPr>
            <p:blipFill>
              <a:blip r:embed="rId5"/>
              <a:stretch>
                <a:fillRect/>
              </a:stretch>
            </p:blipFill>
            <p:spPr>
              <a:xfrm>
                <a:off x="447050" y="2437650"/>
                <a:ext cx="840240" cy="33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D3EC999A-C500-4CBF-B126-3DA5F9D2C8D5}"/>
                  </a:ext>
                </a:extLst>
              </p14:cNvPr>
              <p14:cNvContentPartPr/>
              <p14:nvPr/>
            </p14:nvContentPartPr>
            <p14:xfrm>
              <a:off x="1507610" y="5324490"/>
              <a:ext cx="196920" cy="455400"/>
            </p14:xfrm>
          </p:contentPart>
        </mc:Choice>
        <mc:Fallback xmlns="">
          <p:pic>
            <p:nvPicPr>
              <p:cNvPr id="10" name="Ink 9">
                <a:extLst>
                  <a:ext uri="{FF2B5EF4-FFF2-40B4-BE49-F238E27FC236}">
                    <a16:creationId xmlns:a16="http://schemas.microsoft.com/office/drawing/2014/main" id="{D3EC999A-C500-4CBF-B126-3DA5F9D2C8D5}"/>
                  </a:ext>
                </a:extLst>
              </p:cNvPr>
              <p:cNvPicPr/>
              <p:nvPr/>
            </p:nvPicPr>
            <p:blipFill>
              <a:blip r:embed="rId7"/>
              <a:stretch>
                <a:fillRect/>
              </a:stretch>
            </p:blipFill>
            <p:spPr>
              <a:xfrm>
                <a:off x="1498250" y="5315130"/>
                <a:ext cx="2156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xmlns="" id="{73FF1F8A-EA8F-46BC-992F-D27AEA356112}"/>
                  </a:ext>
                </a:extLst>
              </p14:cNvPr>
              <p14:cNvContentPartPr/>
              <p14:nvPr/>
            </p14:nvContentPartPr>
            <p14:xfrm>
              <a:off x="2327330" y="5156730"/>
              <a:ext cx="24120" cy="406080"/>
            </p14:xfrm>
          </p:contentPart>
        </mc:Choice>
        <mc:Fallback xmlns="">
          <p:pic>
            <p:nvPicPr>
              <p:cNvPr id="16" name="Ink 15">
                <a:extLst>
                  <a:ext uri="{FF2B5EF4-FFF2-40B4-BE49-F238E27FC236}">
                    <a16:creationId xmlns:a16="http://schemas.microsoft.com/office/drawing/2014/main" id="{73FF1F8A-EA8F-46BC-992F-D27AEA356112}"/>
                  </a:ext>
                </a:extLst>
              </p:cNvPr>
              <p:cNvPicPr/>
              <p:nvPr/>
            </p:nvPicPr>
            <p:blipFill>
              <a:blip r:embed="rId9"/>
              <a:stretch>
                <a:fillRect/>
              </a:stretch>
            </p:blipFill>
            <p:spPr>
              <a:xfrm>
                <a:off x="2317970" y="5147370"/>
                <a:ext cx="42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xmlns="" id="{43FECAF4-1BCC-4FB1-9ACC-0783331FF871}"/>
                  </a:ext>
                </a:extLst>
              </p14:cNvPr>
              <p14:cNvContentPartPr/>
              <p14:nvPr/>
            </p14:nvContentPartPr>
            <p14:xfrm>
              <a:off x="2055530" y="5244930"/>
              <a:ext cx="168840" cy="444960"/>
            </p14:xfrm>
          </p:contentPart>
        </mc:Choice>
        <mc:Fallback xmlns="">
          <p:pic>
            <p:nvPicPr>
              <p:cNvPr id="17" name="Ink 16">
                <a:extLst>
                  <a:ext uri="{FF2B5EF4-FFF2-40B4-BE49-F238E27FC236}">
                    <a16:creationId xmlns:a16="http://schemas.microsoft.com/office/drawing/2014/main" id="{43FECAF4-1BCC-4FB1-9ACC-0783331FF871}"/>
                  </a:ext>
                </a:extLst>
              </p:cNvPr>
              <p:cNvPicPr/>
              <p:nvPr/>
            </p:nvPicPr>
            <p:blipFill>
              <a:blip r:embed="rId11"/>
              <a:stretch>
                <a:fillRect/>
              </a:stretch>
            </p:blipFill>
            <p:spPr>
              <a:xfrm>
                <a:off x="2046170" y="5235570"/>
                <a:ext cx="1875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91DC5DA5-B15E-4AF6-A5D0-5B21D5D19FAD}"/>
                  </a:ext>
                </a:extLst>
              </p14:cNvPr>
              <p14:cNvContentPartPr/>
              <p14:nvPr/>
            </p14:nvContentPartPr>
            <p14:xfrm>
              <a:off x="1797410" y="4966290"/>
              <a:ext cx="155160" cy="774720"/>
            </p14:xfrm>
          </p:contentPart>
        </mc:Choice>
        <mc:Fallback xmlns="">
          <p:pic>
            <p:nvPicPr>
              <p:cNvPr id="18" name="Ink 17">
                <a:extLst>
                  <a:ext uri="{FF2B5EF4-FFF2-40B4-BE49-F238E27FC236}">
                    <a16:creationId xmlns:a16="http://schemas.microsoft.com/office/drawing/2014/main" id="{91DC5DA5-B15E-4AF6-A5D0-5B21D5D19FAD}"/>
                  </a:ext>
                </a:extLst>
              </p:cNvPr>
              <p:cNvPicPr/>
              <p:nvPr/>
            </p:nvPicPr>
            <p:blipFill>
              <a:blip r:embed="rId13"/>
              <a:stretch>
                <a:fillRect/>
              </a:stretch>
            </p:blipFill>
            <p:spPr>
              <a:xfrm>
                <a:off x="1788050" y="4956930"/>
                <a:ext cx="1738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xmlns="" id="{88671077-3691-40D4-B198-2876CFC5B7DE}"/>
                  </a:ext>
                </a:extLst>
              </p14:cNvPr>
              <p14:cNvContentPartPr/>
              <p14:nvPr/>
            </p14:nvContentPartPr>
            <p14:xfrm>
              <a:off x="3386810" y="5449770"/>
              <a:ext cx="100440" cy="114120"/>
            </p14:xfrm>
          </p:contentPart>
        </mc:Choice>
        <mc:Fallback xmlns="">
          <p:pic>
            <p:nvPicPr>
              <p:cNvPr id="21" name="Ink 20">
                <a:extLst>
                  <a:ext uri="{FF2B5EF4-FFF2-40B4-BE49-F238E27FC236}">
                    <a16:creationId xmlns:a16="http://schemas.microsoft.com/office/drawing/2014/main" id="{88671077-3691-40D4-B198-2876CFC5B7DE}"/>
                  </a:ext>
                </a:extLst>
              </p:cNvPr>
              <p:cNvPicPr/>
              <p:nvPr/>
            </p:nvPicPr>
            <p:blipFill>
              <a:blip r:embed="rId15"/>
              <a:stretch>
                <a:fillRect/>
              </a:stretch>
            </p:blipFill>
            <p:spPr>
              <a:xfrm>
                <a:off x="3377450" y="5440410"/>
                <a:ext cx="119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xmlns="" id="{19FD4793-F417-458D-82FA-2E9CF9BB93BA}"/>
                  </a:ext>
                </a:extLst>
              </p14:cNvPr>
              <p14:cNvContentPartPr/>
              <p14:nvPr/>
            </p14:nvContentPartPr>
            <p14:xfrm>
              <a:off x="3787850" y="5105610"/>
              <a:ext cx="74160" cy="415080"/>
            </p14:xfrm>
          </p:contentPart>
        </mc:Choice>
        <mc:Fallback xmlns="">
          <p:pic>
            <p:nvPicPr>
              <p:cNvPr id="26" name="Ink 25">
                <a:extLst>
                  <a:ext uri="{FF2B5EF4-FFF2-40B4-BE49-F238E27FC236}">
                    <a16:creationId xmlns:a16="http://schemas.microsoft.com/office/drawing/2014/main" id="{19FD4793-F417-458D-82FA-2E9CF9BB93BA}"/>
                  </a:ext>
                </a:extLst>
              </p:cNvPr>
              <p:cNvPicPr/>
              <p:nvPr/>
            </p:nvPicPr>
            <p:blipFill>
              <a:blip r:embed="rId17"/>
              <a:stretch>
                <a:fillRect/>
              </a:stretch>
            </p:blipFill>
            <p:spPr>
              <a:xfrm>
                <a:off x="3778490" y="5096250"/>
                <a:ext cx="9288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B067FA99-780B-4C74-894C-72B6DAF64CC3}"/>
                  </a:ext>
                </a:extLst>
              </p14:cNvPr>
              <p14:cNvContentPartPr/>
              <p14:nvPr/>
            </p14:nvContentPartPr>
            <p14:xfrm>
              <a:off x="3608570" y="5403690"/>
              <a:ext cx="108720" cy="356760"/>
            </p14:xfrm>
          </p:contentPart>
        </mc:Choice>
        <mc:Fallback xmlns="">
          <p:pic>
            <p:nvPicPr>
              <p:cNvPr id="27" name="Ink 26">
                <a:extLst>
                  <a:ext uri="{FF2B5EF4-FFF2-40B4-BE49-F238E27FC236}">
                    <a16:creationId xmlns:a16="http://schemas.microsoft.com/office/drawing/2014/main" id="{B067FA99-780B-4C74-894C-72B6DAF64CC3}"/>
                  </a:ext>
                </a:extLst>
              </p:cNvPr>
              <p:cNvPicPr/>
              <p:nvPr/>
            </p:nvPicPr>
            <p:blipFill>
              <a:blip r:embed="rId19"/>
              <a:stretch>
                <a:fillRect/>
              </a:stretch>
            </p:blipFill>
            <p:spPr>
              <a:xfrm>
                <a:off x="3599210" y="5394330"/>
                <a:ext cx="127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244D9E60-1CAB-42A3-9EDF-332EBA5B2083}"/>
                  </a:ext>
                </a:extLst>
              </p14:cNvPr>
              <p14:cNvContentPartPr/>
              <p14:nvPr/>
            </p14:nvContentPartPr>
            <p14:xfrm>
              <a:off x="3029690" y="5372370"/>
              <a:ext cx="268200" cy="196200"/>
            </p14:xfrm>
          </p:contentPart>
        </mc:Choice>
        <mc:Fallback xmlns="">
          <p:pic>
            <p:nvPicPr>
              <p:cNvPr id="28" name="Ink 27">
                <a:extLst>
                  <a:ext uri="{FF2B5EF4-FFF2-40B4-BE49-F238E27FC236}">
                    <a16:creationId xmlns:a16="http://schemas.microsoft.com/office/drawing/2014/main" id="{244D9E60-1CAB-42A3-9EDF-332EBA5B2083}"/>
                  </a:ext>
                </a:extLst>
              </p:cNvPr>
              <p:cNvPicPr/>
              <p:nvPr/>
            </p:nvPicPr>
            <p:blipFill>
              <a:blip r:embed="rId21"/>
              <a:stretch>
                <a:fillRect/>
              </a:stretch>
            </p:blipFill>
            <p:spPr>
              <a:xfrm>
                <a:off x="3020330" y="5363010"/>
                <a:ext cx="286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6C3C6E24-6893-4726-8A21-E8E5C914FC09}"/>
                  </a:ext>
                </a:extLst>
              </p14:cNvPr>
              <p14:cNvContentPartPr/>
              <p14:nvPr/>
            </p14:nvContentPartPr>
            <p14:xfrm>
              <a:off x="3946610" y="5406930"/>
              <a:ext cx="95400" cy="149040"/>
            </p14:xfrm>
          </p:contentPart>
        </mc:Choice>
        <mc:Fallback xmlns="">
          <p:pic>
            <p:nvPicPr>
              <p:cNvPr id="29" name="Ink 28">
                <a:extLst>
                  <a:ext uri="{FF2B5EF4-FFF2-40B4-BE49-F238E27FC236}">
                    <a16:creationId xmlns:a16="http://schemas.microsoft.com/office/drawing/2014/main" id="{6C3C6E24-6893-4726-8A21-E8E5C914FC09}"/>
                  </a:ext>
                </a:extLst>
              </p:cNvPr>
              <p:cNvPicPr/>
              <p:nvPr/>
            </p:nvPicPr>
            <p:blipFill>
              <a:blip r:embed="rId23"/>
              <a:stretch>
                <a:fillRect/>
              </a:stretch>
            </p:blipFill>
            <p:spPr>
              <a:xfrm>
                <a:off x="3937250" y="5397570"/>
                <a:ext cx="114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xmlns="" id="{33A2E75C-155E-4F35-9C7E-4E7FB81DD09A}"/>
                  </a:ext>
                </a:extLst>
              </p14:cNvPr>
              <p14:cNvContentPartPr/>
              <p14:nvPr/>
            </p14:nvContentPartPr>
            <p14:xfrm>
              <a:off x="4202570" y="5072130"/>
              <a:ext cx="72000" cy="489600"/>
            </p14:xfrm>
          </p:contentPart>
        </mc:Choice>
        <mc:Fallback xmlns="">
          <p:pic>
            <p:nvPicPr>
              <p:cNvPr id="30" name="Ink 29">
                <a:extLst>
                  <a:ext uri="{FF2B5EF4-FFF2-40B4-BE49-F238E27FC236}">
                    <a16:creationId xmlns:a16="http://schemas.microsoft.com/office/drawing/2014/main" id="{33A2E75C-155E-4F35-9C7E-4E7FB81DD09A}"/>
                  </a:ext>
                </a:extLst>
              </p:cNvPr>
              <p:cNvPicPr/>
              <p:nvPr/>
            </p:nvPicPr>
            <p:blipFill>
              <a:blip r:embed="rId25"/>
              <a:stretch>
                <a:fillRect/>
              </a:stretch>
            </p:blipFill>
            <p:spPr>
              <a:xfrm>
                <a:off x="4193210" y="5062770"/>
                <a:ext cx="907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xmlns="" id="{6A624C88-02B3-464C-A9C7-B75794E1D0DA}"/>
                  </a:ext>
                </a:extLst>
              </p14:cNvPr>
              <p14:cNvContentPartPr/>
              <p14:nvPr/>
            </p14:nvContentPartPr>
            <p14:xfrm>
              <a:off x="5289770" y="5269410"/>
              <a:ext cx="73440" cy="83160"/>
            </p14:xfrm>
          </p:contentPart>
        </mc:Choice>
        <mc:Fallback xmlns="">
          <p:pic>
            <p:nvPicPr>
              <p:cNvPr id="33" name="Ink 32">
                <a:extLst>
                  <a:ext uri="{FF2B5EF4-FFF2-40B4-BE49-F238E27FC236}">
                    <a16:creationId xmlns:a16="http://schemas.microsoft.com/office/drawing/2014/main" id="{6A624C88-02B3-464C-A9C7-B75794E1D0DA}"/>
                  </a:ext>
                </a:extLst>
              </p:cNvPr>
              <p:cNvPicPr/>
              <p:nvPr/>
            </p:nvPicPr>
            <p:blipFill>
              <a:blip r:embed="rId27"/>
              <a:stretch>
                <a:fillRect/>
              </a:stretch>
            </p:blipFill>
            <p:spPr>
              <a:xfrm>
                <a:off x="5280410" y="5260050"/>
                <a:ext cx="92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xmlns="" id="{19C6A1DD-28C9-400C-901E-9FA98085949B}"/>
                  </a:ext>
                </a:extLst>
              </p14:cNvPr>
              <p14:cNvContentPartPr/>
              <p14:nvPr/>
            </p14:nvContentPartPr>
            <p14:xfrm>
              <a:off x="4994210" y="4862250"/>
              <a:ext cx="177120" cy="533160"/>
            </p14:xfrm>
          </p:contentPart>
        </mc:Choice>
        <mc:Fallback xmlns="">
          <p:pic>
            <p:nvPicPr>
              <p:cNvPr id="34" name="Ink 33">
                <a:extLst>
                  <a:ext uri="{FF2B5EF4-FFF2-40B4-BE49-F238E27FC236}">
                    <a16:creationId xmlns:a16="http://schemas.microsoft.com/office/drawing/2014/main" id="{19C6A1DD-28C9-400C-901E-9FA98085949B}"/>
                  </a:ext>
                </a:extLst>
              </p:cNvPr>
              <p:cNvPicPr/>
              <p:nvPr/>
            </p:nvPicPr>
            <p:blipFill>
              <a:blip r:embed="rId29"/>
              <a:stretch>
                <a:fillRect/>
              </a:stretch>
            </p:blipFill>
            <p:spPr>
              <a:xfrm>
                <a:off x="4984850" y="4852890"/>
                <a:ext cx="19584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A1D01536-C99B-4FF2-870C-761C0799DF10}"/>
                  </a:ext>
                </a:extLst>
              </p14:cNvPr>
              <p14:cNvContentPartPr/>
              <p14:nvPr/>
            </p14:nvContentPartPr>
            <p14:xfrm>
              <a:off x="6337730" y="5107050"/>
              <a:ext cx="147240" cy="164880"/>
            </p14:xfrm>
          </p:contentPart>
        </mc:Choice>
        <mc:Fallback xmlns="">
          <p:pic>
            <p:nvPicPr>
              <p:cNvPr id="38" name="Ink 37">
                <a:extLst>
                  <a:ext uri="{FF2B5EF4-FFF2-40B4-BE49-F238E27FC236}">
                    <a16:creationId xmlns:a16="http://schemas.microsoft.com/office/drawing/2014/main" id="{A1D01536-C99B-4FF2-870C-761C0799DF10}"/>
                  </a:ext>
                </a:extLst>
              </p:cNvPr>
              <p:cNvPicPr/>
              <p:nvPr/>
            </p:nvPicPr>
            <p:blipFill>
              <a:blip r:embed="rId31"/>
              <a:stretch>
                <a:fillRect/>
              </a:stretch>
            </p:blipFill>
            <p:spPr>
              <a:xfrm>
                <a:off x="6328370" y="5097690"/>
                <a:ext cx="165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6C86224E-404E-492B-BF29-4901F31EF83B}"/>
                  </a:ext>
                </a:extLst>
              </p14:cNvPr>
              <p14:cNvContentPartPr/>
              <p14:nvPr/>
            </p14:nvContentPartPr>
            <p14:xfrm>
              <a:off x="5859290" y="4736970"/>
              <a:ext cx="371520" cy="545400"/>
            </p14:xfrm>
          </p:contentPart>
        </mc:Choice>
        <mc:Fallback xmlns="">
          <p:pic>
            <p:nvPicPr>
              <p:cNvPr id="39" name="Ink 38">
                <a:extLst>
                  <a:ext uri="{FF2B5EF4-FFF2-40B4-BE49-F238E27FC236}">
                    <a16:creationId xmlns:a16="http://schemas.microsoft.com/office/drawing/2014/main" id="{6C86224E-404E-492B-BF29-4901F31EF83B}"/>
                  </a:ext>
                </a:extLst>
              </p:cNvPr>
              <p:cNvPicPr/>
              <p:nvPr/>
            </p:nvPicPr>
            <p:blipFill>
              <a:blip r:embed="rId33"/>
              <a:stretch>
                <a:fillRect/>
              </a:stretch>
            </p:blipFill>
            <p:spPr>
              <a:xfrm>
                <a:off x="5849930" y="4727610"/>
                <a:ext cx="39024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6048BB72-DB59-4439-BBF1-CCBA1A400176}"/>
                  </a:ext>
                </a:extLst>
              </p14:cNvPr>
              <p14:cNvContentPartPr/>
              <p14:nvPr/>
            </p14:nvContentPartPr>
            <p14:xfrm>
              <a:off x="7184810" y="5059530"/>
              <a:ext cx="79920" cy="162360"/>
            </p14:xfrm>
          </p:contentPart>
        </mc:Choice>
        <mc:Fallback xmlns="">
          <p:pic>
            <p:nvPicPr>
              <p:cNvPr id="46" name="Ink 45">
                <a:extLst>
                  <a:ext uri="{FF2B5EF4-FFF2-40B4-BE49-F238E27FC236}">
                    <a16:creationId xmlns:a16="http://schemas.microsoft.com/office/drawing/2014/main" id="{6048BB72-DB59-4439-BBF1-CCBA1A400176}"/>
                  </a:ext>
                </a:extLst>
              </p:cNvPr>
              <p:cNvPicPr/>
              <p:nvPr/>
            </p:nvPicPr>
            <p:blipFill>
              <a:blip r:embed="rId35"/>
              <a:stretch>
                <a:fillRect/>
              </a:stretch>
            </p:blipFill>
            <p:spPr>
              <a:xfrm>
                <a:off x="7175450" y="5050170"/>
                <a:ext cx="98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xmlns="" id="{C7FF7797-336E-4E4D-9D77-F7914CF19DD2}"/>
                  </a:ext>
                </a:extLst>
              </p14:cNvPr>
              <p14:cNvContentPartPr/>
              <p14:nvPr/>
            </p14:nvContentPartPr>
            <p14:xfrm>
              <a:off x="8025770" y="5107410"/>
              <a:ext cx="72360" cy="18000"/>
            </p14:xfrm>
          </p:contentPart>
        </mc:Choice>
        <mc:Fallback xmlns="">
          <p:pic>
            <p:nvPicPr>
              <p:cNvPr id="51" name="Ink 50">
                <a:extLst>
                  <a:ext uri="{FF2B5EF4-FFF2-40B4-BE49-F238E27FC236}">
                    <a16:creationId xmlns:a16="http://schemas.microsoft.com/office/drawing/2014/main" id="{C7FF7797-336E-4E4D-9D77-F7914CF19DD2}"/>
                  </a:ext>
                </a:extLst>
              </p:cNvPr>
              <p:cNvPicPr/>
              <p:nvPr/>
            </p:nvPicPr>
            <p:blipFill>
              <a:blip r:embed="rId37"/>
              <a:stretch>
                <a:fillRect/>
              </a:stretch>
            </p:blipFill>
            <p:spPr>
              <a:xfrm>
                <a:off x="8016410" y="5098050"/>
                <a:ext cx="91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xmlns="" id="{B60220CB-EB2C-454B-B0AB-514675B92F10}"/>
                  </a:ext>
                </a:extLst>
              </p14:cNvPr>
              <p14:cNvContentPartPr/>
              <p14:nvPr/>
            </p14:nvContentPartPr>
            <p14:xfrm>
              <a:off x="8244650" y="5042250"/>
              <a:ext cx="320040" cy="180360"/>
            </p14:xfrm>
          </p:contentPart>
        </mc:Choice>
        <mc:Fallback xmlns="">
          <p:pic>
            <p:nvPicPr>
              <p:cNvPr id="54" name="Ink 53">
                <a:extLst>
                  <a:ext uri="{FF2B5EF4-FFF2-40B4-BE49-F238E27FC236}">
                    <a16:creationId xmlns:a16="http://schemas.microsoft.com/office/drawing/2014/main" id="{B60220CB-EB2C-454B-B0AB-514675B92F10}"/>
                  </a:ext>
                </a:extLst>
              </p:cNvPr>
              <p:cNvPicPr/>
              <p:nvPr/>
            </p:nvPicPr>
            <p:blipFill>
              <a:blip r:embed="rId39"/>
              <a:stretch>
                <a:fillRect/>
              </a:stretch>
            </p:blipFill>
            <p:spPr>
              <a:xfrm>
                <a:off x="8235290" y="5032890"/>
                <a:ext cx="338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xmlns="" id="{8AB97B1F-C66E-409E-B24F-BD33C48ED5A1}"/>
                  </a:ext>
                </a:extLst>
              </p14:cNvPr>
              <p14:cNvContentPartPr/>
              <p14:nvPr/>
            </p14:nvContentPartPr>
            <p14:xfrm>
              <a:off x="7718690" y="4770450"/>
              <a:ext cx="133560" cy="466200"/>
            </p14:xfrm>
          </p:contentPart>
        </mc:Choice>
        <mc:Fallback xmlns="">
          <p:pic>
            <p:nvPicPr>
              <p:cNvPr id="55" name="Ink 54">
                <a:extLst>
                  <a:ext uri="{FF2B5EF4-FFF2-40B4-BE49-F238E27FC236}">
                    <a16:creationId xmlns:a16="http://schemas.microsoft.com/office/drawing/2014/main" id="{8AB97B1F-C66E-409E-B24F-BD33C48ED5A1}"/>
                  </a:ext>
                </a:extLst>
              </p:cNvPr>
              <p:cNvPicPr/>
              <p:nvPr/>
            </p:nvPicPr>
            <p:blipFill>
              <a:blip r:embed="rId41"/>
              <a:stretch>
                <a:fillRect/>
              </a:stretch>
            </p:blipFill>
            <p:spPr>
              <a:xfrm>
                <a:off x="7709330" y="4761090"/>
                <a:ext cx="152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xmlns="" id="{10799478-5697-4721-A108-25864A055ECB}"/>
                  </a:ext>
                </a:extLst>
              </p14:cNvPr>
              <p14:cNvContentPartPr/>
              <p14:nvPr/>
            </p14:nvContentPartPr>
            <p14:xfrm>
              <a:off x="7359050" y="5070330"/>
              <a:ext cx="266760" cy="150120"/>
            </p14:xfrm>
          </p:contentPart>
        </mc:Choice>
        <mc:Fallback xmlns="">
          <p:pic>
            <p:nvPicPr>
              <p:cNvPr id="56" name="Ink 55">
                <a:extLst>
                  <a:ext uri="{FF2B5EF4-FFF2-40B4-BE49-F238E27FC236}">
                    <a16:creationId xmlns:a16="http://schemas.microsoft.com/office/drawing/2014/main" id="{10799478-5697-4721-A108-25864A055ECB}"/>
                  </a:ext>
                </a:extLst>
              </p:cNvPr>
              <p:cNvPicPr/>
              <p:nvPr/>
            </p:nvPicPr>
            <p:blipFill>
              <a:blip r:embed="rId43"/>
              <a:stretch>
                <a:fillRect/>
              </a:stretch>
            </p:blipFill>
            <p:spPr>
              <a:xfrm>
                <a:off x="7349690" y="5060970"/>
                <a:ext cx="285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xmlns="" id="{80E8DC57-1AE1-4A9F-A677-369DF10BED67}"/>
                  </a:ext>
                </a:extLst>
              </p14:cNvPr>
              <p14:cNvContentPartPr/>
              <p14:nvPr/>
            </p14:nvContentPartPr>
            <p14:xfrm>
              <a:off x="6910490" y="4788810"/>
              <a:ext cx="183600" cy="497160"/>
            </p14:xfrm>
          </p:contentPart>
        </mc:Choice>
        <mc:Fallback xmlns="">
          <p:pic>
            <p:nvPicPr>
              <p:cNvPr id="57" name="Ink 56">
                <a:extLst>
                  <a:ext uri="{FF2B5EF4-FFF2-40B4-BE49-F238E27FC236}">
                    <a16:creationId xmlns:a16="http://schemas.microsoft.com/office/drawing/2014/main" id="{80E8DC57-1AE1-4A9F-A677-369DF10BED67}"/>
                  </a:ext>
                </a:extLst>
              </p:cNvPr>
              <p:cNvPicPr/>
              <p:nvPr/>
            </p:nvPicPr>
            <p:blipFill>
              <a:blip r:embed="rId45"/>
              <a:stretch>
                <a:fillRect/>
              </a:stretch>
            </p:blipFill>
            <p:spPr>
              <a:xfrm>
                <a:off x="6901130" y="4779450"/>
                <a:ext cx="20232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xmlns="" id="{59E61121-C1F9-4FE5-B0F8-6C4CF4F2AF2B}"/>
                  </a:ext>
                </a:extLst>
              </p14:cNvPr>
              <p14:cNvContentPartPr/>
              <p14:nvPr/>
            </p14:nvContentPartPr>
            <p14:xfrm>
              <a:off x="8661170" y="4820130"/>
              <a:ext cx="92160" cy="393120"/>
            </p14:xfrm>
          </p:contentPart>
        </mc:Choice>
        <mc:Fallback xmlns="">
          <p:pic>
            <p:nvPicPr>
              <p:cNvPr id="58" name="Ink 57">
                <a:extLst>
                  <a:ext uri="{FF2B5EF4-FFF2-40B4-BE49-F238E27FC236}">
                    <a16:creationId xmlns:a16="http://schemas.microsoft.com/office/drawing/2014/main" id="{59E61121-C1F9-4FE5-B0F8-6C4CF4F2AF2B}"/>
                  </a:ext>
                </a:extLst>
              </p:cNvPr>
              <p:cNvPicPr/>
              <p:nvPr/>
            </p:nvPicPr>
            <p:blipFill>
              <a:blip r:embed="rId47"/>
              <a:stretch>
                <a:fillRect/>
              </a:stretch>
            </p:blipFill>
            <p:spPr>
              <a:xfrm>
                <a:off x="8651810" y="4810770"/>
                <a:ext cx="1108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xmlns="" id="{33DEB214-5E28-467C-A76C-7864DBFADB08}"/>
                  </a:ext>
                </a:extLst>
              </p14:cNvPr>
              <p14:cNvContentPartPr/>
              <p14:nvPr/>
            </p14:nvContentPartPr>
            <p14:xfrm>
              <a:off x="5631050" y="5820210"/>
              <a:ext cx="75960" cy="210240"/>
            </p14:xfrm>
          </p:contentPart>
        </mc:Choice>
        <mc:Fallback xmlns="">
          <p:pic>
            <p:nvPicPr>
              <p:cNvPr id="59" name="Ink 58">
                <a:extLst>
                  <a:ext uri="{FF2B5EF4-FFF2-40B4-BE49-F238E27FC236}">
                    <a16:creationId xmlns:a16="http://schemas.microsoft.com/office/drawing/2014/main" id="{33DEB214-5E28-467C-A76C-7864DBFADB08}"/>
                  </a:ext>
                </a:extLst>
              </p:cNvPr>
              <p:cNvPicPr/>
              <p:nvPr/>
            </p:nvPicPr>
            <p:blipFill>
              <a:blip r:embed="rId49"/>
              <a:stretch>
                <a:fillRect/>
              </a:stretch>
            </p:blipFill>
            <p:spPr>
              <a:xfrm>
                <a:off x="5621690" y="5810850"/>
                <a:ext cx="94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xmlns="" id="{B8A30A55-3589-4CDF-8FC7-B367510E5FEF}"/>
                  </a:ext>
                </a:extLst>
              </p14:cNvPr>
              <p14:cNvContentPartPr/>
              <p14:nvPr/>
            </p14:nvContentPartPr>
            <p14:xfrm>
              <a:off x="5613410" y="5613930"/>
              <a:ext cx="22320" cy="35640"/>
            </p14:xfrm>
          </p:contentPart>
        </mc:Choice>
        <mc:Fallback xmlns="">
          <p:pic>
            <p:nvPicPr>
              <p:cNvPr id="60" name="Ink 59">
                <a:extLst>
                  <a:ext uri="{FF2B5EF4-FFF2-40B4-BE49-F238E27FC236}">
                    <a16:creationId xmlns:a16="http://schemas.microsoft.com/office/drawing/2014/main" id="{B8A30A55-3589-4CDF-8FC7-B367510E5FEF}"/>
                  </a:ext>
                </a:extLst>
              </p:cNvPr>
              <p:cNvPicPr/>
              <p:nvPr/>
            </p:nvPicPr>
            <p:blipFill>
              <a:blip r:embed="rId51"/>
              <a:stretch>
                <a:fillRect/>
              </a:stretch>
            </p:blipFill>
            <p:spPr>
              <a:xfrm>
                <a:off x="5604050" y="5604570"/>
                <a:ext cx="41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xmlns="" id="{6C8F01B5-AA04-44D6-AB2B-63308DE68FA4}"/>
                  </a:ext>
                </a:extLst>
              </p14:cNvPr>
              <p14:cNvContentPartPr/>
              <p14:nvPr/>
            </p14:nvContentPartPr>
            <p14:xfrm>
              <a:off x="5819330" y="5816250"/>
              <a:ext cx="197280" cy="171720"/>
            </p14:xfrm>
          </p:contentPart>
        </mc:Choice>
        <mc:Fallback xmlns="">
          <p:pic>
            <p:nvPicPr>
              <p:cNvPr id="61" name="Ink 60">
                <a:extLst>
                  <a:ext uri="{FF2B5EF4-FFF2-40B4-BE49-F238E27FC236}">
                    <a16:creationId xmlns:a16="http://schemas.microsoft.com/office/drawing/2014/main" id="{6C8F01B5-AA04-44D6-AB2B-63308DE68FA4}"/>
                  </a:ext>
                </a:extLst>
              </p:cNvPr>
              <p:cNvPicPr/>
              <p:nvPr/>
            </p:nvPicPr>
            <p:blipFill>
              <a:blip r:embed="rId53"/>
              <a:stretch>
                <a:fillRect/>
              </a:stretch>
            </p:blipFill>
            <p:spPr>
              <a:xfrm>
                <a:off x="5809970" y="5806890"/>
                <a:ext cx="216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xmlns="" id="{3CF8F807-01A6-4867-9293-51E2935F66A9}"/>
                  </a:ext>
                </a:extLst>
              </p14:cNvPr>
              <p14:cNvContentPartPr/>
              <p14:nvPr/>
            </p14:nvContentPartPr>
            <p14:xfrm>
              <a:off x="6311810" y="5503770"/>
              <a:ext cx="34200" cy="376560"/>
            </p14:xfrm>
          </p:contentPart>
        </mc:Choice>
        <mc:Fallback xmlns="">
          <p:pic>
            <p:nvPicPr>
              <p:cNvPr id="64" name="Ink 63">
                <a:extLst>
                  <a:ext uri="{FF2B5EF4-FFF2-40B4-BE49-F238E27FC236}">
                    <a16:creationId xmlns:a16="http://schemas.microsoft.com/office/drawing/2014/main" id="{3CF8F807-01A6-4867-9293-51E2935F66A9}"/>
                  </a:ext>
                </a:extLst>
              </p:cNvPr>
              <p:cNvPicPr/>
              <p:nvPr/>
            </p:nvPicPr>
            <p:blipFill>
              <a:blip r:embed="rId55"/>
              <a:stretch>
                <a:fillRect/>
              </a:stretch>
            </p:blipFill>
            <p:spPr>
              <a:xfrm>
                <a:off x="6302450" y="5494410"/>
                <a:ext cx="52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xmlns="" id="{2A1B1975-1825-4D16-A77D-85A0C3AFD403}"/>
                  </a:ext>
                </a:extLst>
              </p14:cNvPr>
              <p14:cNvContentPartPr/>
              <p14:nvPr/>
            </p14:nvContentPartPr>
            <p14:xfrm>
              <a:off x="6419090" y="5781690"/>
              <a:ext cx="171000" cy="166680"/>
            </p14:xfrm>
          </p:contentPart>
        </mc:Choice>
        <mc:Fallback xmlns="">
          <p:pic>
            <p:nvPicPr>
              <p:cNvPr id="65" name="Ink 64">
                <a:extLst>
                  <a:ext uri="{FF2B5EF4-FFF2-40B4-BE49-F238E27FC236}">
                    <a16:creationId xmlns:a16="http://schemas.microsoft.com/office/drawing/2014/main" id="{2A1B1975-1825-4D16-A77D-85A0C3AFD403}"/>
                  </a:ext>
                </a:extLst>
              </p:cNvPr>
              <p:cNvPicPr/>
              <p:nvPr/>
            </p:nvPicPr>
            <p:blipFill>
              <a:blip r:embed="rId57"/>
              <a:stretch>
                <a:fillRect/>
              </a:stretch>
            </p:blipFill>
            <p:spPr>
              <a:xfrm>
                <a:off x="6409730" y="5772330"/>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xmlns="" id="{4DF0207B-C557-4F9A-8EFB-1F827F230260}"/>
                  </a:ext>
                </a:extLst>
              </p14:cNvPr>
              <p14:cNvContentPartPr/>
              <p14:nvPr/>
            </p14:nvContentPartPr>
            <p14:xfrm>
              <a:off x="6681170" y="5768010"/>
              <a:ext cx="200520" cy="156600"/>
            </p14:xfrm>
          </p:contentPart>
        </mc:Choice>
        <mc:Fallback xmlns="">
          <p:pic>
            <p:nvPicPr>
              <p:cNvPr id="66" name="Ink 65">
                <a:extLst>
                  <a:ext uri="{FF2B5EF4-FFF2-40B4-BE49-F238E27FC236}">
                    <a16:creationId xmlns:a16="http://schemas.microsoft.com/office/drawing/2014/main" id="{4DF0207B-C557-4F9A-8EFB-1F827F230260}"/>
                  </a:ext>
                </a:extLst>
              </p:cNvPr>
              <p:cNvPicPr/>
              <p:nvPr/>
            </p:nvPicPr>
            <p:blipFill>
              <a:blip r:embed="rId59"/>
              <a:stretch>
                <a:fillRect/>
              </a:stretch>
            </p:blipFill>
            <p:spPr>
              <a:xfrm>
                <a:off x="6671810" y="5758650"/>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xmlns="" id="{5116F1AA-A281-4313-952C-1070C71F1BA0}"/>
                  </a:ext>
                </a:extLst>
              </p14:cNvPr>
              <p14:cNvContentPartPr/>
              <p14:nvPr/>
            </p14:nvContentPartPr>
            <p14:xfrm>
              <a:off x="6964850" y="5790690"/>
              <a:ext cx="168840" cy="144720"/>
            </p14:xfrm>
          </p:contentPart>
        </mc:Choice>
        <mc:Fallback xmlns="">
          <p:pic>
            <p:nvPicPr>
              <p:cNvPr id="67" name="Ink 66">
                <a:extLst>
                  <a:ext uri="{FF2B5EF4-FFF2-40B4-BE49-F238E27FC236}">
                    <a16:creationId xmlns:a16="http://schemas.microsoft.com/office/drawing/2014/main" id="{5116F1AA-A281-4313-952C-1070C71F1BA0}"/>
                  </a:ext>
                </a:extLst>
              </p:cNvPr>
              <p:cNvPicPr/>
              <p:nvPr/>
            </p:nvPicPr>
            <p:blipFill>
              <a:blip r:embed="rId61"/>
              <a:stretch>
                <a:fillRect/>
              </a:stretch>
            </p:blipFill>
            <p:spPr>
              <a:xfrm>
                <a:off x="6955490" y="5781330"/>
                <a:ext cx="187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xmlns="" id="{A108546E-35BF-46C6-B239-3EA441471826}"/>
                  </a:ext>
                </a:extLst>
              </p14:cNvPr>
              <p14:cNvContentPartPr/>
              <p14:nvPr/>
            </p14:nvContentPartPr>
            <p14:xfrm>
              <a:off x="7202810" y="5809410"/>
              <a:ext cx="143280" cy="123840"/>
            </p14:xfrm>
          </p:contentPart>
        </mc:Choice>
        <mc:Fallback xmlns="">
          <p:pic>
            <p:nvPicPr>
              <p:cNvPr id="68" name="Ink 67">
                <a:extLst>
                  <a:ext uri="{FF2B5EF4-FFF2-40B4-BE49-F238E27FC236}">
                    <a16:creationId xmlns:a16="http://schemas.microsoft.com/office/drawing/2014/main" id="{A108546E-35BF-46C6-B239-3EA441471826}"/>
                  </a:ext>
                </a:extLst>
              </p:cNvPr>
              <p:cNvPicPr/>
              <p:nvPr/>
            </p:nvPicPr>
            <p:blipFill>
              <a:blip r:embed="rId63"/>
              <a:stretch>
                <a:fillRect/>
              </a:stretch>
            </p:blipFill>
            <p:spPr>
              <a:xfrm>
                <a:off x="7193450" y="5800050"/>
                <a:ext cx="162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xmlns="" id="{79020303-9FC2-4252-9C67-F55E8A11333A}"/>
                  </a:ext>
                </a:extLst>
              </p14:cNvPr>
              <p14:cNvContentPartPr/>
              <p14:nvPr/>
            </p14:nvContentPartPr>
            <p14:xfrm>
              <a:off x="6121370" y="5783850"/>
              <a:ext cx="82440" cy="311760"/>
            </p14:xfrm>
          </p:contentPart>
        </mc:Choice>
        <mc:Fallback xmlns="">
          <p:pic>
            <p:nvPicPr>
              <p:cNvPr id="69" name="Ink 68">
                <a:extLst>
                  <a:ext uri="{FF2B5EF4-FFF2-40B4-BE49-F238E27FC236}">
                    <a16:creationId xmlns:a16="http://schemas.microsoft.com/office/drawing/2014/main" id="{79020303-9FC2-4252-9C67-F55E8A11333A}"/>
                  </a:ext>
                </a:extLst>
              </p:cNvPr>
              <p:cNvPicPr/>
              <p:nvPr/>
            </p:nvPicPr>
            <p:blipFill>
              <a:blip r:embed="rId65"/>
              <a:stretch>
                <a:fillRect/>
              </a:stretch>
            </p:blipFill>
            <p:spPr>
              <a:xfrm>
                <a:off x="6112010" y="5774490"/>
                <a:ext cx="101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xmlns="" id="{E3F544AA-7979-4583-BE05-C7B904A28495}"/>
                  </a:ext>
                </a:extLst>
              </p14:cNvPr>
              <p14:cNvContentPartPr/>
              <p14:nvPr/>
            </p14:nvContentPartPr>
            <p14:xfrm>
              <a:off x="7708250" y="5765130"/>
              <a:ext cx="122040" cy="102960"/>
            </p14:xfrm>
          </p:contentPart>
        </mc:Choice>
        <mc:Fallback xmlns="">
          <p:pic>
            <p:nvPicPr>
              <p:cNvPr id="72" name="Ink 71">
                <a:extLst>
                  <a:ext uri="{FF2B5EF4-FFF2-40B4-BE49-F238E27FC236}">
                    <a16:creationId xmlns:a16="http://schemas.microsoft.com/office/drawing/2014/main" id="{E3F544AA-7979-4583-BE05-C7B904A28495}"/>
                  </a:ext>
                </a:extLst>
              </p:cNvPr>
              <p:cNvPicPr/>
              <p:nvPr/>
            </p:nvPicPr>
            <p:blipFill>
              <a:blip r:embed="rId67"/>
              <a:stretch>
                <a:fillRect/>
              </a:stretch>
            </p:blipFill>
            <p:spPr>
              <a:xfrm>
                <a:off x="7698890" y="5755770"/>
                <a:ext cx="140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CD8FC4A2-2A10-421F-862C-42425B56F3D0}"/>
                  </a:ext>
                </a:extLst>
              </p14:cNvPr>
              <p14:cNvContentPartPr/>
              <p14:nvPr/>
            </p14:nvContentPartPr>
            <p14:xfrm>
              <a:off x="8185250" y="5721210"/>
              <a:ext cx="18000" cy="83520"/>
            </p14:xfrm>
          </p:contentPart>
        </mc:Choice>
        <mc:Fallback xmlns="">
          <p:pic>
            <p:nvPicPr>
              <p:cNvPr id="75" name="Ink 74">
                <a:extLst>
                  <a:ext uri="{FF2B5EF4-FFF2-40B4-BE49-F238E27FC236}">
                    <a16:creationId xmlns:a16="http://schemas.microsoft.com/office/drawing/2014/main" id="{CD8FC4A2-2A10-421F-862C-42425B56F3D0}"/>
                  </a:ext>
                </a:extLst>
              </p:cNvPr>
              <p:cNvPicPr/>
              <p:nvPr/>
            </p:nvPicPr>
            <p:blipFill>
              <a:blip r:embed="rId69"/>
              <a:stretch>
                <a:fillRect/>
              </a:stretch>
            </p:blipFill>
            <p:spPr>
              <a:xfrm>
                <a:off x="8175890" y="5711850"/>
                <a:ext cx="36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610CDE29-F13E-437C-A6F2-5A85F8DF4D6C}"/>
                  </a:ext>
                </a:extLst>
              </p14:cNvPr>
              <p14:cNvContentPartPr/>
              <p14:nvPr/>
            </p14:nvContentPartPr>
            <p14:xfrm>
              <a:off x="8293970" y="5706090"/>
              <a:ext cx="62280" cy="104760"/>
            </p14:xfrm>
          </p:contentPart>
        </mc:Choice>
        <mc:Fallback xmlns="">
          <p:pic>
            <p:nvPicPr>
              <p:cNvPr id="76" name="Ink 75">
                <a:extLst>
                  <a:ext uri="{FF2B5EF4-FFF2-40B4-BE49-F238E27FC236}">
                    <a16:creationId xmlns:a16="http://schemas.microsoft.com/office/drawing/2014/main" id="{610CDE29-F13E-437C-A6F2-5A85F8DF4D6C}"/>
                  </a:ext>
                </a:extLst>
              </p:cNvPr>
              <p:cNvPicPr/>
              <p:nvPr/>
            </p:nvPicPr>
            <p:blipFill>
              <a:blip r:embed="rId71"/>
              <a:stretch>
                <a:fillRect/>
              </a:stretch>
            </p:blipFill>
            <p:spPr>
              <a:xfrm>
                <a:off x="8284610" y="5696730"/>
                <a:ext cx="81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A27A2231-4E33-4584-8E65-4E7BA69984C1}"/>
                  </a:ext>
                </a:extLst>
              </p14:cNvPr>
              <p14:cNvContentPartPr/>
              <p14:nvPr/>
            </p14:nvContentPartPr>
            <p14:xfrm>
              <a:off x="8480450" y="5705370"/>
              <a:ext cx="96120" cy="127440"/>
            </p14:xfrm>
          </p:contentPart>
        </mc:Choice>
        <mc:Fallback xmlns="">
          <p:pic>
            <p:nvPicPr>
              <p:cNvPr id="77" name="Ink 76">
                <a:extLst>
                  <a:ext uri="{FF2B5EF4-FFF2-40B4-BE49-F238E27FC236}">
                    <a16:creationId xmlns:a16="http://schemas.microsoft.com/office/drawing/2014/main" id="{A27A2231-4E33-4584-8E65-4E7BA69984C1}"/>
                  </a:ext>
                </a:extLst>
              </p:cNvPr>
              <p:cNvPicPr/>
              <p:nvPr/>
            </p:nvPicPr>
            <p:blipFill>
              <a:blip r:embed="rId73"/>
              <a:stretch>
                <a:fillRect/>
              </a:stretch>
            </p:blipFill>
            <p:spPr>
              <a:xfrm>
                <a:off x="8471090" y="5696010"/>
                <a:ext cx="11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3E74FBE7-4896-4FBC-A0EC-9AFAE8F2B890}"/>
                  </a:ext>
                </a:extLst>
              </p14:cNvPr>
              <p14:cNvContentPartPr/>
              <p14:nvPr/>
            </p14:nvContentPartPr>
            <p14:xfrm>
              <a:off x="8246810" y="5543370"/>
              <a:ext cx="4320" cy="9000"/>
            </p14:xfrm>
          </p:contentPart>
        </mc:Choice>
        <mc:Fallback xmlns="">
          <p:pic>
            <p:nvPicPr>
              <p:cNvPr id="78" name="Ink 77">
                <a:extLst>
                  <a:ext uri="{FF2B5EF4-FFF2-40B4-BE49-F238E27FC236}">
                    <a16:creationId xmlns:a16="http://schemas.microsoft.com/office/drawing/2014/main" id="{3E74FBE7-4896-4FBC-A0EC-9AFAE8F2B890}"/>
                  </a:ext>
                </a:extLst>
              </p:cNvPr>
              <p:cNvPicPr/>
              <p:nvPr/>
            </p:nvPicPr>
            <p:blipFill>
              <a:blip r:embed="rId75"/>
              <a:stretch>
                <a:fillRect/>
              </a:stretch>
            </p:blipFill>
            <p:spPr>
              <a:xfrm>
                <a:off x="8237450" y="5534010"/>
                <a:ext cx="2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xmlns="" id="{8EBDD19A-1BF9-43C2-8F6D-34F2540024EC}"/>
                  </a:ext>
                </a:extLst>
              </p14:cNvPr>
              <p14:cNvContentPartPr/>
              <p14:nvPr/>
            </p14:nvContentPartPr>
            <p14:xfrm>
              <a:off x="7941170" y="5379210"/>
              <a:ext cx="127440" cy="455400"/>
            </p14:xfrm>
          </p:contentPart>
        </mc:Choice>
        <mc:Fallback xmlns="">
          <p:pic>
            <p:nvPicPr>
              <p:cNvPr id="79" name="Ink 78">
                <a:extLst>
                  <a:ext uri="{FF2B5EF4-FFF2-40B4-BE49-F238E27FC236}">
                    <a16:creationId xmlns:a16="http://schemas.microsoft.com/office/drawing/2014/main" id="{8EBDD19A-1BF9-43C2-8F6D-34F2540024EC}"/>
                  </a:ext>
                </a:extLst>
              </p:cNvPr>
              <p:cNvPicPr/>
              <p:nvPr/>
            </p:nvPicPr>
            <p:blipFill>
              <a:blip r:embed="rId77"/>
              <a:stretch>
                <a:fillRect/>
              </a:stretch>
            </p:blipFill>
            <p:spPr>
              <a:xfrm>
                <a:off x="7931810" y="5369850"/>
                <a:ext cx="1461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xmlns="" id="{D76473D4-2A7B-45A0-B34C-5B6B153E8FBB}"/>
                  </a:ext>
                </a:extLst>
              </p14:cNvPr>
              <p14:cNvContentPartPr/>
              <p14:nvPr/>
            </p14:nvContentPartPr>
            <p14:xfrm>
              <a:off x="7437170" y="5471730"/>
              <a:ext cx="194760" cy="419400"/>
            </p14:xfrm>
          </p:contentPart>
        </mc:Choice>
        <mc:Fallback xmlns="">
          <p:pic>
            <p:nvPicPr>
              <p:cNvPr id="80" name="Ink 79">
                <a:extLst>
                  <a:ext uri="{FF2B5EF4-FFF2-40B4-BE49-F238E27FC236}">
                    <a16:creationId xmlns:a16="http://schemas.microsoft.com/office/drawing/2014/main" id="{D76473D4-2A7B-45A0-B34C-5B6B153E8FBB}"/>
                  </a:ext>
                </a:extLst>
              </p:cNvPr>
              <p:cNvPicPr/>
              <p:nvPr/>
            </p:nvPicPr>
            <p:blipFill>
              <a:blip r:embed="rId79"/>
              <a:stretch>
                <a:fillRect/>
              </a:stretch>
            </p:blipFill>
            <p:spPr>
              <a:xfrm>
                <a:off x="7427810" y="5462370"/>
                <a:ext cx="213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xmlns="" id="{A0756F23-9C8F-49F2-B795-37BD8029C10D}"/>
                  </a:ext>
                </a:extLst>
              </p14:cNvPr>
              <p14:cNvContentPartPr/>
              <p14:nvPr/>
            </p14:nvContentPartPr>
            <p14:xfrm>
              <a:off x="5574890" y="6207930"/>
              <a:ext cx="3400560" cy="59760"/>
            </p14:xfrm>
          </p:contentPart>
        </mc:Choice>
        <mc:Fallback xmlns="">
          <p:pic>
            <p:nvPicPr>
              <p:cNvPr id="81" name="Ink 80">
                <a:extLst>
                  <a:ext uri="{FF2B5EF4-FFF2-40B4-BE49-F238E27FC236}">
                    <a16:creationId xmlns:a16="http://schemas.microsoft.com/office/drawing/2014/main" id="{A0756F23-9C8F-49F2-B795-37BD8029C10D}"/>
                  </a:ext>
                </a:extLst>
              </p:cNvPr>
              <p:cNvPicPr/>
              <p:nvPr/>
            </p:nvPicPr>
            <p:blipFill>
              <a:blip r:embed="rId81"/>
              <a:stretch>
                <a:fillRect/>
              </a:stretch>
            </p:blipFill>
            <p:spPr>
              <a:xfrm>
                <a:off x="5565530" y="6198570"/>
                <a:ext cx="3419280" cy="78480"/>
              </a:xfrm>
              <a:prstGeom prst="rect">
                <a:avLst/>
              </a:prstGeom>
            </p:spPr>
          </p:pic>
        </mc:Fallback>
      </mc:AlternateContent>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2653508"/>
            <a:ext cx="1639883" cy="15430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9706" y="4966130"/>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791216"/>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027" y="2757242"/>
            <a:ext cx="1639883" cy="1543055"/>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xmlns="" id="{6FBCF0A5-E12B-485F-872A-FA29290C104F}"/>
                  </a:ext>
                </a:extLst>
              </p14:cNvPr>
              <p14:cNvContentPartPr/>
              <p14:nvPr/>
            </p14:nvContentPartPr>
            <p14:xfrm>
              <a:off x="7920650" y="4945770"/>
              <a:ext cx="302400" cy="133200"/>
            </p14:xfrm>
          </p:contentPart>
        </mc:Choice>
        <mc:Fallback xmlns="">
          <p:pic>
            <p:nvPicPr>
              <p:cNvPr id="19" name="Ink 18">
                <a:extLst>
                  <a:ext uri="{FF2B5EF4-FFF2-40B4-BE49-F238E27FC236}">
                    <a16:creationId xmlns:a16="http://schemas.microsoft.com/office/drawing/2014/main" id="{6FBCF0A5-E12B-485F-872A-FA29290C104F}"/>
                  </a:ext>
                </a:extLst>
              </p:cNvPr>
              <p:cNvPicPr/>
              <p:nvPr/>
            </p:nvPicPr>
            <p:blipFill>
              <a:blip r:embed="rId10"/>
              <a:stretch>
                <a:fillRect/>
              </a:stretch>
            </p:blipFill>
            <p:spPr>
              <a:xfrm>
                <a:off x="7911290" y="4936410"/>
                <a:ext cx="321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xmlns="" id="{B1E35769-2C6B-44D9-B46E-2AA2BC362D16}"/>
                  </a:ext>
                </a:extLst>
              </p14:cNvPr>
              <p14:cNvContentPartPr/>
              <p14:nvPr/>
            </p14:nvContentPartPr>
            <p14:xfrm>
              <a:off x="7436810" y="4681170"/>
              <a:ext cx="370080" cy="396720"/>
            </p14:xfrm>
          </p:contentPart>
        </mc:Choice>
        <mc:Fallback xmlns="">
          <p:pic>
            <p:nvPicPr>
              <p:cNvPr id="20" name="Ink 19">
                <a:extLst>
                  <a:ext uri="{FF2B5EF4-FFF2-40B4-BE49-F238E27FC236}">
                    <a16:creationId xmlns:a16="http://schemas.microsoft.com/office/drawing/2014/main" id="{B1E35769-2C6B-44D9-B46E-2AA2BC362D16}"/>
                  </a:ext>
                </a:extLst>
              </p:cNvPr>
              <p:cNvPicPr/>
              <p:nvPr/>
            </p:nvPicPr>
            <p:blipFill>
              <a:blip r:embed="rId12"/>
              <a:stretch>
                <a:fillRect/>
              </a:stretch>
            </p:blipFill>
            <p:spPr>
              <a:xfrm>
                <a:off x="7427450" y="4671810"/>
                <a:ext cx="3888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xmlns="" id="{F40B7B8C-32B2-4BD0-90EC-D54DD9CB410A}"/>
                  </a:ext>
                </a:extLst>
              </p14:cNvPr>
              <p14:cNvContentPartPr/>
              <p14:nvPr/>
            </p14:nvContentPartPr>
            <p14:xfrm>
              <a:off x="8252570" y="4694850"/>
              <a:ext cx="10440" cy="83160"/>
            </p14:xfrm>
          </p:contentPart>
        </mc:Choice>
        <mc:Fallback xmlns="">
          <p:pic>
            <p:nvPicPr>
              <p:cNvPr id="21" name="Ink 20">
                <a:extLst>
                  <a:ext uri="{FF2B5EF4-FFF2-40B4-BE49-F238E27FC236}">
                    <a16:creationId xmlns:a16="http://schemas.microsoft.com/office/drawing/2014/main" id="{F40B7B8C-32B2-4BD0-90EC-D54DD9CB410A}"/>
                  </a:ext>
                </a:extLst>
              </p:cNvPr>
              <p:cNvPicPr/>
              <p:nvPr/>
            </p:nvPicPr>
            <p:blipFill>
              <a:blip r:embed="rId14"/>
              <a:stretch>
                <a:fillRect/>
              </a:stretch>
            </p:blipFill>
            <p:spPr>
              <a:xfrm>
                <a:off x="8243210" y="4685490"/>
                <a:ext cx="29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84BEA289-10BE-4B13-8FC9-91F7179D2DEF}"/>
                  </a:ext>
                </a:extLst>
              </p14:cNvPr>
              <p14:cNvContentPartPr/>
              <p14:nvPr/>
            </p14:nvContentPartPr>
            <p14:xfrm>
              <a:off x="8371730" y="4604850"/>
              <a:ext cx="151200" cy="435960"/>
            </p14:xfrm>
          </p:contentPart>
        </mc:Choice>
        <mc:Fallback xmlns="">
          <p:pic>
            <p:nvPicPr>
              <p:cNvPr id="24" name="Ink 23">
                <a:extLst>
                  <a:ext uri="{FF2B5EF4-FFF2-40B4-BE49-F238E27FC236}">
                    <a16:creationId xmlns:a16="http://schemas.microsoft.com/office/drawing/2014/main" id="{84BEA289-10BE-4B13-8FC9-91F7179D2DEF}"/>
                  </a:ext>
                </a:extLst>
              </p:cNvPr>
              <p:cNvPicPr/>
              <p:nvPr/>
            </p:nvPicPr>
            <p:blipFill>
              <a:blip r:embed="rId16"/>
              <a:stretch>
                <a:fillRect/>
              </a:stretch>
            </p:blipFill>
            <p:spPr>
              <a:xfrm>
                <a:off x="8362370" y="4595490"/>
                <a:ext cx="1699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5BE09A5D-11A6-4F1C-ADB9-601C85E969BF}"/>
                  </a:ext>
                </a:extLst>
              </p14:cNvPr>
              <p14:cNvContentPartPr/>
              <p14:nvPr/>
            </p14:nvContentPartPr>
            <p14:xfrm>
              <a:off x="9317810" y="4910850"/>
              <a:ext cx="54360" cy="146160"/>
            </p14:xfrm>
          </p:contentPart>
        </mc:Choice>
        <mc:Fallback xmlns="">
          <p:pic>
            <p:nvPicPr>
              <p:cNvPr id="27" name="Ink 26">
                <a:extLst>
                  <a:ext uri="{FF2B5EF4-FFF2-40B4-BE49-F238E27FC236}">
                    <a16:creationId xmlns:a16="http://schemas.microsoft.com/office/drawing/2014/main" id="{5BE09A5D-11A6-4F1C-ADB9-601C85E969BF}"/>
                  </a:ext>
                </a:extLst>
              </p:cNvPr>
              <p:cNvPicPr/>
              <p:nvPr/>
            </p:nvPicPr>
            <p:blipFill>
              <a:blip r:embed="rId18"/>
              <a:stretch>
                <a:fillRect/>
              </a:stretch>
            </p:blipFill>
            <p:spPr>
              <a:xfrm>
                <a:off x="9308450" y="4901490"/>
                <a:ext cx="73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2426987-FD8C-4AF8-A327-B66DBC2C25C6}"/>
                  </a:ext>
                </a:extLst>
              </p14:cNvPr>
              <p14:cNvContentPartPr/>
              <p14:nvPr/>
            </p14:nvContentPartPr>
            <p14:xfrm>
              <a:off x="9050330" y="4592610"/>
              <a:ext cx="169200" cy="490680"/>
            </p14:xfrm>
          </p:contentPart>
        </mc:Choice>
        <mc:Fallback xmlns="">
          <p:pic>
            <p:nvPicPr>
              <p:cNvPr id="28" name="Ink 27">
                <a:extLst>
                  <a:ext uri="{FF2B5EF4-FFF2-40B4-BE49-F238E27FC236}">
                    <a16:creationId xmlns:a16="http://schemas.microsoft.com/office/drawing/2014/main" id="{A2426987-FD8C-4AF8-A327-B66DBC2C25C6}"/>
                  </a:ext>
                </a:extLst>
              </p:cNvPr>
              <p:cNvPicPr/>
              <p:nvPr/>
            </p:nvPicPr>
            <p:blipFill>
              <a:blip r:embed="rId20"/>
              <a:stretch>
                <a:fillRect/>
              </a:stretch>
            </p:blipFill>
            <p:spPr>
              <a:xfrm>
                <a:off x="9040970" y="4583250"/>
                <a:ext cx="187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xmlns="" id="{B822A1D7-DFF4-4413-86E0-9A3CA6E03159}"/>
                  </a:ext>
                </a:extLst>
              </p14:cNvPr>
              <p14:cNvContentPartPr/>
              <p14:nvPr/>
            </p14:nvContentPartPr>
            <p14:xfrm>
              <a:off x="9552530" y="4622490"/>
              <a:ext cx="293760" cy="464400"/>
            </p14:xfrm>
          </p:contentPart>
        </mc:Choice>
        <mc:Fallback xmlns="">
          <p:pic>
            <p:nvPicPr>
              <p:cNvPr id="32" name="Ink 31">
                <a:extLst>
                  <a:ext uri="{FF2B5EF4-FFF2-40B4-BE49-F238E27FC236}">
                    <a16:creationId xmlns:a16="http://schemas.microsoft.com/office/drawing/2014/main" id="{B822A1D7-DFF4-4413-86E0-9A3CA6E03159}"/>
                  </a:ext>
                </a:extLst>
              </p:cNvPr>
              <p:cNvPicPr/>
              <p:nvPr/>
            </p:nvPicPr>
            <p:blipFill>
              <a:blip r:embed="rId22"/>
              <a:stretch>
                <a:fillRect/>
              </a:stretch>
            </p:blipFill>
            <p:spPr>
              <a:xfrm>
                <a:off x="9543170" y="4613130"/>
                <a:ext cx="31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xmlns="" id="{8929EECD-F248-42A4-9D1C-4E22C797E731}"/>
                  </a:ext>
                </a:extLst>
              </p14:cNvPr>
              <p14:cNvContentPartPr/>
              <p14:nvPr/>
            </p14:nvContentPartPr>
            <p14:xfrm>
              <a:off x="10226090" y="4587210"/>
              <a:ext cx="154080" cy="465840"/>
            </p14:xfrm>
          </p:contentPart>
        </mc:Choice>
        <mc:Fallback xmlns="">
          <p:pic>
            <p:nvPicPr>
              <p:cNvPr id="36" name="Ink 35">
                <a:extLst>
                  <a:ext uri="{FF2B5EF4-FFF2-40B4-BE49-F238E27FC236}">
                    <a16:creationId xmlns:a16="http://schemas.microsoft.com/office/drawing/2014/main" id="{8929EECD-F248-42A4-9D1C-4E22C797E731}"/>
                  </a:ext>
                </a:extLst>
              </p:cNvPr>
              <p:cNvPicPr/>
              <p:nvPr/>
            </p:nvPicPr>
            <p:blipFill>
              <a:blip r:embed="rId24"/>
              <a:stretch>
                <a:fillRect/>
              </a:stretch>
            </p:blipFill>
            <p:spPr>
              <a:xfrm>
                <a:off x="10216730" y="4577850"/>
                <a:ext cx="1728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xmlns="" id="{C33ECCC8-2C21-484F-B9E8-591D459E17B6}"/>
                  </a:ext>
                </a:extLst>
              </p14:cNvPr>
              <p14:cNvContentPartPr/>
              <p14:nvPr/>
            </p14:nvContentPartPr>
            <p14:xfrm>
              <a:off x="10512650" y="4941810"/>
              <a:ext cx="16920" cy="90360"/>
            </p14:xfrm>
          </p:contentPart>
        </mc:Choice>
        <mc:Fallback xmlns="">
          <p:pic>
            <p:nvPicPr>
              <p:cNvPr id="37" name="Ink 36">
                <a:extLst>
                  <a:ext uri="{FF2B5EF4-FFF2-40B4-BE49-F238E27FC236}">
                    <a16:creationId xmlns:a16="http://schemas.microsoft.com/office/drawing/2014/main" id="{C33ECCC8-2C21-484F-B9E8-591D459E17B6}"/>
                  </a:ext>
                </a:extLst>
              </p:cNvPr>
              <p:cNvPicPr/>
              <p:nvPr/>
            </p:nvPicPr>
            <p:blipFill>
              <a:blip r:embed="rId26"/>
              <a:stretch>
                <a:fillRect/>
              </a:stretch>
            </p:blipFill>
            <p:spPr>
              <a:xfrm>
                <a:off x="10503290" y="4932450"/>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xmlns="" id="{C96C386D-2771-4630-8EE9-C48A119325B2}"/>
                  </a:ext>
                </a:extLst>
              </p14:cNvPr>
              <p14:cNvContentPartPr/>
              <p14:nvPr/>
            </p14:nvContentPartPr>
            <p14:xfrm>
              <a:off x="10506890" y="4805730"/>
              <a:ext cx="16200" cy="16560"/>
            </p14:xfrm>
          </p:contentPart>
        </mc:Choice>
        <mc:Fallback xmlns="">
          <p:pic>
            <p:nvPicPr>
              <p:cNvPr id="38" name="Ink 37">
                <a:extLst>
                  <a:ext uri="{FF2B5EF4-FFF2-40B4-BE49-F238E27FC236}">
                    <a16:creationId xmlns:a16="http://schemas.microsoft.com/office/drawing/2014/main" id="{C96C386D-2771-4630-8EE9-C48A119325B2}"/>
                  </a:ext>
                </a:extLst>
              </p:cNvPr>
              <p:cNvPicPr/>
              <p:nvPr/>
            </p:nvPicPr>
            <p:blipFill>
              <a:blip r:embed="rId28"/>
              <a:stretch>
                <a:fillRect/>
              </a:stretch>
            </p:blipFill>
            <p:spPr>
              <a:xfrm>
                <a:off x="10497530" y="4796370"/>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xmlns="" id="{0BA855A0-30DE-476D-A453-600FA7E85E95}"/>
                  </a:ext>
                </a:extLst>
              </p14:cNvPr>
              <p14:cNvContentPartPr/>
              <p14:nvPr/>
            </p14:nvContentPartPr>
            <p14:xfrm>
              <a:off x="10639730" y="4858290"/>
              <a:ext cx="194760" cy="254880"/>
            </p14:xfrm>
          </p:contentPart>
        </mc:Choice>
        <mc:Fallback xmlns="">
          <p:pic>
            <p:nvPicPr>
              <p:cNvPr id="41" name="Ink 40">
                <a:extLst>
                  <a:ext uri="{FF2B5EF4-FFF2-40B4-BE49-F238E27FC236}">
                    <a16:creationId xmlns:a16="http://schemas.microsoft.com/office/drawing/2014/main" id="{0BA855A0-30DE-476D-A453-600FA7E85E95}"/>
                  </a:ext>
                </a:extLst>
              </p:cNvPr>
              <p:cNvPicPr/>
              <p:nvPr/>
            </p:nvPicPr>
            <p:blipFill>
              <a:blip r:embed="rId30"/>
              <a:stretch>
                <a:fillRect/>
              </a:stretch>
            </p:blipFill>
            <p:spPr>
              <a:xfrm>
                <a:off x="10630370" y="4848930"/>
                <a:ext cx="213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xmlns="" id="{6CBE6D97-D2FD-4DF0-AF00-EDB4295BA42C}"/>
                  </a:ext>
                </a:extLst>
              </p14:cNvPr>
              <p14:cNvContentPartPr/>
              <p14:nvPr/>
            </p14:nvContentPartPr>
            <p14:xfrm>
              <a:off x="7939010" y="5278770"/>
              <a:ext cx="16200" cy="441000"/>
            </p14:xfrm>
          </p:contentPart>
        </mc:Choice>
        <mc:Fallback xmlns="">
          <p:pic>
            <p:nvPicPr>
              <p:cNvPr id="42" name="Ink 41">
                <a:extLst>
                  <a:ext uri="{FF2B5EF4-FFF2-40B4-BE49-F238E27FC236}">
                    <a16:creationId xmlns:a16="http://schemas.microsoft.com/office/drawing/2014/main" id="{6CBE6D97-D2FD-4DF0-AF00-EDB4295BA42C}"/>
                  </a:ext>
                </a:extLst>
              </p:cNvPr>
              <p:cNvPicPr/>
              <p:nvPr/>
            </p:nvPicPr>
            <p:blipFill>
              <a:blip r:embed="rId32"/>
              <a:stretch>
                <a:fillRect/>
              </a:stretch>
            </p:blipFill>
            <p:spPr>
              <a:xfrm>
                <a:off x="7929650" y="5269410"/>
                <a:ext cx="3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xmlns="" id="{32CCE1E5-4162-41BC-BAA1-D55263479D40}"/>
                  </a:ext>
                </a:extLst>
              </p14:cNvPr>
              <p14:cNvContentPartPr/>
              <p14:nvPr/>
            </p14:nvContentPartPr>
            <p14:xfrm>
              <a:off x="8474690" y="5594130"/>
              <a:ext cx="6480" cy="81720"/>
            </p14:xfrm>
          </p:contentPart>
        </mc:Choice>
        <mc:Fallback xmlns="">
          <p:pic>
            <p:nvPicPr>
              <p:cNvPr id="45" name="Ink 44">
                <a:extLst>
                  <a:ext uri="{FF2B5EF4-FFF2-40B4-BE49-F238E27FC236}">
                    <a16:creationId xmlns:a16="http://schemas.microsoft.com/office/drawing/2014/main" id="{32CCE1E5-4162-41BC-BAA1-D55263479D40}"/>
                  </a:ext>
                </a:extLst>
              </p:cNvPr>
              <p:cNvPicPr/>
              <p:nvPr/>
            </p:nvPicPr>
            <p:blipFill>
              <a:blip r:embed="rId34"/>
              <a:stretch>
                <a:fillRect/>
              </a:stretch>
            </p:blipFill>
            <p:spPr>
              <a:xfrm>
                <a:off x="8465330" y="5584770"/>
                <a:ext cx="25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xmlns="" id="{1FB073F9-7782-4B57-8A75-EF8E2EAD9CC9}"/>
                  </a:ext>
                </a:extLst>
              </p14:cNvPr>
              <p14:cNvContentPartPr/>
              <p14:nvPr/>
            </p14:nvContentPartPr>
            <p14:xfrm>
              <a:off x="8463170" y="5444010"/>
              <a:ext cx="3960" cy="9720"/>
            </p14:xfrm>
          </p:contentPart>
        </mc:Choice>
        <mc:Fallback xmlns="">
          <p:pic>
            <p:nvPicPr>
              <p:cNvPr id="46" name="Ink 45">
                <a:extLst>
                  <a:ext uri="{FF2B5EF4-FFF2-40B4-BE49-F238E27FC236}">
                    <a16:creationId xmlns:a16="http://schemas.microsoft.com/office/drawing/2014/main" id="{1FB073F9-7782-4B57-8A75-EF8E2EAD9CC9}"/>
                  </a:ext>
                </a:extLst>
              </p:cNvPr>
              <p:cNvPicPr/>
              <p:nvPr/>
            </p:nvPicPr>
            <p:blipFill>
              <a:blip r:embed="rId36"/>
              <a:stretch>
                <a:fillRect/>
              </a:stretch>
            </p:blipFill>
            <p:spPr>
              <a:xfrm>
                <a:off x="8453810" y="5434650"/>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xmlns="" id="{3E90D1E5-FD1E-4612-B00F-FED0FCE54469}"/>
                  </a:ext>
                </a:extLst>
              </p14:cNvPr>
              <p14:cNvContentPartPr/>
              <p14:nvPr/>
            </p14:nvContentPartPr>
            <p14:xfrm>
              <a:off x="8577290" y="5575050"/>
              <a:ext cx="136080" cy="117000"/>
            </p14:xfrm>
          </p:contentPart>
        </mc:Choice>
        <mc:Fallback xmlns="">
          <p:pic>
            <p:nvPicPr>
              <p:cNvPr id="47" name="Ink 46">
                <a:extLst>
                  <a:ext uri="{FF2B5EF4-FFF2-40B4-BE49-F238E27FC236}">
                    <a16:creationId xmlns:a16="http://schemas.microsoft.com/office/drawing/2014/main" id="{3E90D1E5-FD1E-4612-B00F-FED0FCE54469}"/>
                  </a:ext>
                </a:extLst>
              </p:cNvPr>
              <p:cNvPicPr/>
              <p:nvPr/>
            </p:nvPicPr>
            <p:blipFill>
              <a:blip r:embed="rId38"/>
              <a:stretch>
                <a:fillRect/>
              </a:stretch>
            </p:blipFill>
            <p:spPr>
              <a:xfrm>
                <a:off x="8567930" y="5565690"/>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xmlns="" id="{7213E9C3-1930-473E-BFE1-EF3C6F8DFA03}"/>
                  </a:ext>
                </a:extLst>
              </p14:cNvPr>
              <p14:cNvContentPartPr/>
              <p14:nvPr/>
            </p14:nvContentPartPr>
            <p14:xfrm>
              <a:off x="8051690" y="5551650"/>
              <a:ext cx="300600" cy="432720"/>
            </p14:xfrm>
          </p:contentPart>
        </mc:Choice>
        <mc:Fallback xmlns="">
          <p:pic>
            <p:nvPicPr>
              <p:cNvPr id="48" name="Ink 47">
                <a:extLst>
                  <a:ext uri="{FF2B5EF4-FFF2-40B4-BE49-F238E27FC236}">
                    <a16:creationId xmlns:a16="http://schemas.microsoft.com/office/drawing/2014/main" id="{7213E9C3-1930-473E-BFE1-EF3C6F8DFA03}"/>
                  </a:ext>
                </a:extLst>
              </p:cNvPr>
              <p:cNvPicPr/>
              <p:nvPr/>
            </p:nvPicPr>
            <p:blipFill>
              <a:blip r:embed="rId40"/>
              <a:stretch>
                <a:fillRect/>
              </a:stretch>
            </p:blipFill>
            <p:spPr>
              <a:xfrm>
                <a:off x="8042330" y="5542290"/>
                <a:ext cx="319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xmlns="" id="{DE8AB11B-FD6B-43BB-9B2D-A1AB75158B97}"/>
                  </a:ext>
                </a:extLst>
              </p14:cNvPr>
              <p14:cNvContentPartPr/>
              <p14:nvPr/>
            </p14:nvContentPartPr>
            <p14:xfrm>
              <a:off x="9637850" y="5516730"/>
              <a:ext cx="117360" cy="169560"/>
            </p14:xfrm>
          </p:contentPart>
        </mc:Choice>
        <mc:Fallback xmlns="">
          <p:pic>
            <p:nvPicPr>
              <p:cNvPr id="53" name="Ink 52">
                <a:extLst>
                  <a:ext uri="{FF2B5EF4-FFF2-40B4-BE49-F238E27FC236}">
                    <a16:creationId xmlns:a16="http://schemas.microsoft.com/office/drawing/2014/main" id="{DE8AB11B-FD6B-43BB-9B2D-A1AB75158B97}"/>
                  </a:ext>
                </a:extLst>
              </p:cNvPr>
              <p:cNvPicPr/>
              <p:nvPr/>
            </p:nvPicPr>
            <p:blipFill>
              <a:blip r:embed="rId42"/>
              <a:stretch>
                <a:fillRect/>
              </a:stretch>
            </p:blipFill>
            <p:spPr>
              <a:xfrm>
                <a:off x="9628490" y="5507370"/>
                <a:ext cx="136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xmlns="" id="{85552C02-5B5F-46E3-A871-8D75E20290E9}"/>
                  </a:ext>
                </a:extLst>
              </p14:cNvPr>
              <p14:cNvContentPartPr/>
              <p14:nvPr/>
            </p14:nvContentPartPr>
            <p14:xfrm>
              <a:off x="9853130" y="5543370"/>
              <a:ext cx="522000" cy="435960"/>
            </p14:xfrm>
          </p:contentPart>
        </mc:Choice>
        <mc:Fallback xmlns="">
          <p:pic>
            <p:nvPicPr>
              <p:cNvPr id="57" name="Ink 56">
                <a:extLst>
                  <a:ext uri="{FF2B5EF4-FFF2-40B4-BE49-F238E27FC236}">
                    <a16:creationId xmlns:a16="http://schemas.microsoft.com/office/drawing/2014/main" id="{85552C02-5B5F-46E3-A871-8D75E20290E9}"/>
                  </a:ext>
                </a:extLst>
              </p:cNvPr>
              <p:cNvPicPr/>
              <p:nvPr/>
            </p:nvPicPr>
            <p:blipFill>
              <a:blip r:embed="rId44"/>
              <a:stretch>
                <a:fillRect/>
              </a:stretch>
            </p:blipFill>
            <p:spPr>
              <a:xfrm>
                <a:off x="9843770" y="5534010"/>
                <a:ext cx="540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xmlns="" id="{4501254C-5072-4A27-9BD6-00EDB1240970}"/>
                  </a:ext>
                </a:extLst>
              </p14:cNvPr>
              <p14:cNvContentPartPr/>
              <p14:nvPr/>
            </p14:nvContentPartPr>
            <p14:xfrm>
              <a:off x="9103970" y="5218650"/>
              <a:ext cx="461160" cy="499680"/>
            </p14:xfrm>
          </p:contentPart>
        </mc:Choice>
        <mc:Fallback xmlns="">
          <p:pic>
            <p:nvPicPr>
              <p:cNvPr id="58" name="Ink 57">
                <a:extLst>
                  <a:ext uri="{FF2B5EF4-FFF2-40B4-BE49-F238E27FC236}">
                    <a16:creationId xmlns:a16="http://schemas.microsoft.com/office/drawing/2014/main" id="{4501254C-5072-4A27-9BD6-00EDB1240970}"/>
                  </a:ext>
                </a:extLst>
              </p:cNvPr>
              <p:cNvPicPr/>
              <p:nvPr/>
            </p:nvPicPr>
            <p:blipFill>
              <a:blip r:embed="rId46"/>
              <a:stretch>
                <a:fillRect/>
              </a:stretch>
            </p:blipFill>
            <p:spPr>
              <a:xfrm>
                <a:off x="9094610" y="5209290"/>
                <a:ext cx="47988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xmlns="" id="{1AE50149-7C2D-4489-8837-DAD8CE686BC9}"/>
                  </a:ext>
                </a:extLst>
              </p14:cNvPr>
              <p14:cNvContentPartPr/>
              <p14:nvPr/>
            </p14:nvContentPartPr>
            <p14:xfrm>
              <a:off x="10448570" y="5276250"/>
              <a:ext cx="221400" cy="387360"/>
            </p14:xfrm>
          </p:contentPart>
        </mc:Choice>
        <mc:Fallback xmlns="">
          <p:pic>
            <p:nvPicPr>
              <p:cNvPr id="59" name="Ink 58">
                <a:extLst>
                  <a:ext uri="{FF2B5EF4-FFF2-40B4-BE49-F238E27FC236}">
                    <a16:creationId xmlns:a16="http://schemas.microsoft.com/office/drawing/2014/main" id="{1AE50149-7C2D-4489-8837-DAD8CE686BC9}"/>
                  </a:ext>
                </a:extLst>
              </p:cNvPr>
              <p:cNvPicPr/>
              <p:nvPr/>
            </p:nvPicPr>
            <p:blipFill>
              <a:blip r:embed="rId48"/>
              <a:stretch>
                <a:fillRect/>
              </a:stretch>
            </p:blipFill>
            <p:spPr>
              <a:xfrm>
                <a:off x="10439210" y="5266890"/>
                <a:ext cx="2401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xmlns="" id="{FE35D100-144C-43AF-B45A-CCEE69738FC1}"/>
                  </a:ext>
                </a:extLst>
              </p14:cNvPr>
              <p14:cNvContentPartPr/>
              <p14:nvPr/>
            </p14:nvContentPartPr>
            <p14:xfrm>
              <a:off x="11455490" y="5532570"/>
              <a:ext cx="139320" cy="159480"/>
            </p14:xfrm>
          </p:contentPart>
        </mc:Choice>
        <mc:Fallback xmlns="">
          <p:pic>
            <p:nvPicPr>
              <p:cNvPr id="63" name="Ink 62">
                <a:extLst>
                  <a:ext uri="{FF2B5EF4-FFF2-40B4-BE49-F238E27FC236}">
                    <a16:creationId xmlns:a16="http://schemas.microsoft.com/office/drawing/2014/main" id="{FE35D100-144C-43AF-B45A-CCEE69738FC1}"/>
                  </a:ext>
                </a:extLst>
              </p:cNvPr>
              <p:cNvPicPr/>
              <p:nvPr/>
            </p:nvPicPr>
            <p:blipFill>
              <a:blip r:embed="rId50"/>
              <a:stretch>
                <a:fillRect/>
              </a:stretch>
            </p:blipFill>
            <p:spPr>
              <a:xfrm>
                <a:off x="11446130" y="5523210"/>
                <a:ext cx="158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xmlns="" id="{9C45C011-5653-432F-A2DE-AB7965E5CCB3}"/>
                  </a:ext>
                </a:extLst>
              </p14:cNvPr>
              <p14:cNvContentPartPr/>
              <p14:nvPr/>
            </p14:nvContentPartPr>
            <p14:xfrm>
              <a:off x="10997570" y="5262570"/>
              <a:ext cx="331200" cy="415080"/>
            </p14:xfrm>
          </p:contentPart>
        </mc:Choice>
        <mc:Fallback xmlns="">
          <p:pic>
            <p:nvPicPr>
              <p:cNvPr id="64" name="Ink 63">
                <a:extLst>
                  <a:ext uri="{FF2B5EF4-FFF2-40B4-BE49-F238E27FC236}">
                    <a16:creationId xmlns:a16="http://schemas.microsoft.com/office/drawing/2014/main" id="{9C45C011-5653-432F-A2DE-AB7965E5CCB3}"/>
                  </a:ext>
                </a:extLst>
              </p:cNvPr>
              <p:cNvPicPr/>
              <p:nvPr/>
            </p:nvPicPr>
            <p:blipFill>
              <a:blip r:embed="rId52"/>
              <a:stretch>
                <a:fillRect/>
              </a:stretch>
            </p:blipFill>
            <p:spPr>
              <a:xfrm>
                <a:off x="10988210" y="5253210"/>
                <a:ext cx="349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xmlns="" id="{CEA76304-0ACA-4AB0-B107-3A880C4BA641}"/>
                  </a:ext>
                </a:extLst>
              </p14:cNvPr>
              <p14:cNvContentPartPr/>
              <p14:nvPr/>
            </p14:nvContentPartPr>
            <p14:xfrm>
              <a:off x="10305650" y="6068970"/>
              <a:ext cx="158400" cy="162000"/>
            </p14:xfrm>
          </p:contentPart>
        </mc:Choice>
        <mc:Fallback xmlns="">
          <p:pic>
            <p:nvPicPr>
              <p:cNvPr id="65" name="Ink 64">
                <a:extLst>
                  <a:ext uri="{FF2B5EF4-FFF2-40B4-BE49-F238E27FC236}">
                    <a16:creationId xmlns:a16="http://schemas.microsoft.com/office/drawing/2014/main" id="{CEA76304-0ACA-4AB0-B107-3A880C4BA641}"/>
                  </a:ext>
                </a:extLst>
              </p:cNvPr>
              <p:cNvPicPr/>
              <p:nvPr/>
            </p:nvPicPr>
            <p:blipFill>
              <a:blip r:embed="rId54"/>
              <a:stretch>
                <a:fillRect/>
              </a:stretch>
            </p:blipFill>
            <p:spPr>
              <a:xfrm>
                <a:off x="10296290" y="6059610"/>
                <a:ext cx="17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E3D3D6AD-337B-49E2-8510-6CCF80CF6717}"/>
                  </a:ext>
                </a:extLst>
              </p14:cNvPr>
              <p14:cNvContentPartPr/>
              <p14:nvPr/>
            </p14:nvContentPartPr>
            <p14:xfrm>
              <a:off x="10996850" y="6303330"/>
              <a:ext cx="20520" cy="16200"/>
            </p14:xfrm>
          </p:contentPart>
        </mc:Choice>
        <mc:Fallback xmlns="">
          <p:pic>
            <p:nvPicPr>
              <p:cNvPr id="69" name="Ink 68">
                <a:extLst>
                  <a:ext uri="{FF2B5EF4-FFF2-40B4-BE49-F238E27FC236}">
                    <a16:creationId xmlns:a16="http://schemas.microsoft.com/office/drawing/2014/main" id="{E3D3D6AD-337B-49E2-8510-6CCF80CF6717}"/>
                  </a:ext>
                </a:extLst>
              </p:cNvPr>
              <p:cNvPicPr/>
              <p:nvPr/>
            </p:nvPicPr>
            <p:blipFill>
              <a:blip r:embed="rId56"/>
              <a:stretch>
                <a:fillRect/>
              </a:stretch>
            </p:blipFill>
            <p:spPr>
              <a:xfrm>
                <a:off x="10987490" y="6293970"/>
                <a:ext cx="3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BB595453-E667-4B05-9967-EAD7B8384915}"/>
                  </a:ext>
                </a:extLst>
              </p14:cNvPr>
              <p14:cNvContentPartPr/>
              <p14:nvPr/>
            </p14:nvContentPartPr>
            <p14:xfrm>
              <a:off x="11072450" y="5924250"/>
              <a:ext cx="58320" cy="241920"/>
            </p14:xfrm>
          </p:contentPart>
        </mc:Choice>
        <mc:Fallback xmlns="">
          <p:pic>
            <p:nvPicPr>
              <p:cNvPr id="70" name="Ink 69">
                <a:extLst>
                  <a:ext uri="{FF2B5EF4-FFF2-40B4-BE49-F238E27FC236}">
                    <a16:creationId xmlns:a16="http://schemas.microsoft.com/office/drawing/2014/main" id="{BB595453-E667-4B05-9967-EAD7B8384915}"/>
                  </a:ext>
                </a:extLst>
              </p:cNvPr>
              <p:cNvPicPr/>
              <p:nvPr/>
            </p:nvPicPr>
            <p:blipFill>
              <a:blip r:embed="rId58"/>
              <a:stretch>
                <a:fillRect/>
              </a:stretch>
            </p:blipFill>
            <p:spPr>
              <a:xfrm>
                <a:off x="11063090" y="5914890"/>
                <a:ext cx="7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5D7F703-9E4E-4E39-83A3-7E1299800BDC}"/>
                  </a:ext>
                </a:extLst>
              </p14:cNvPr>
              <p14:cNvContentPartPr/>
              <p14:nvPr/>
            </p14:nvContentPartPr>
            <p14:xfrm>
              <a:off x="10546490" y="6048810"/>
              <a:ext cx="316080" cy="258480"/>
            </p14:xfrm>
          </p:contentPart>
        </mc:Choice>
        <mc:Fallback xmlns="">
          <p:pic>
            <p:nvPicPr>
              <p:cNvPr id="71" name="Ink 70">
                <a:extLst>
                  <a:ext uri="{FF2B5EF4-FFF2-40B4-BE49-F238E27FC236}">
                    <a16:creationId xmlns:a16="http://schemas.microsoft.com/office/drawing/2014/main" id="{35D7F703-9E4E-4E39-83A3-7E1299800BDC}"/>
                  </a:ext>
                </a:extLst>
              </p:cNvPr>
              <p:cNvPicPr/>
              <p:nvPr/>
            </p:nvPicPr>
            <p:blipFill>
              <a:blip r:embed="rId60"/>
              <a:stretch>
                <a:fillRect/>
              </a:stretch>
            </p:blipFill>
            <p:spPr>
              <a:xfrm>
                <a:off x="10537130" y="6039450"/>
                <a:ext cx="334800" cy="277200"/>
              </a:xfrm>
              <a:prstGeom prst="rect">
                <a:avLst/>
              </a:prstGeom>
            </p:spPr>
          </p:pic>
        </mc:Fallback>
      </mc:AlternateContent>
    </p:spTree>
    <p:extLst>
      <p:ext uri="{BB962C8B-B14F-4D97-AF65-F5344CB8AC3E}">
        <p14:creationId xmlns:p14="http://schemas.microsoft.com/office/powerpoint/2010/main" val="335351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249" y="117018"/>
            <a:ext cx="6258798" cy="1991003"/>
          </a:xfrm>
          <a:prstGeom prst="rect">
            <a:avLst/>
          </a:prstGeom>
        </p:spPr>
      </p:pic>
      <p:pic>
        <p:nvPicPr>
          <p:cNvPr id="3" name="Picture 2"/>
          <p:cNvPicPr>
            <a:picLocks noChangeAspect="1"/>
          </p:cNvPicPr>
          <p:nvPr/>
        </p:nvPicPr>
        <p:blipFill>
          <a:blip r:embed="rId4"/>
          <a:stretch>
            <a:fillRect/>
          </a:stretch>
        </p:blipFill>
        <p:spPr>
          <a:xfrm>
            <a:off x="150249" y="2108021"/>
            <a:ext cx="7659169" cy="2410161"/>
          </a:xfrm>
          <a:prstGeom prst="rect">
            <a:avLst/>
          </a:prstGeom>
        </p:spPr>
      </p:pic>
      <p:pic>
        <p:nvPicPr>
          <p:cNvPr id="4" name="Picture 3"/>
          <p:cNvPicPr>
            <a:picLocks noChangeAspect="1"/>
          </p:cNvPicPr>
          <p:nvPr/>
        </p:nvPicPr>
        <p:blipFill>
          <a:blip r:embed="rId5"/>
          <a:stretch>
            <a:fillRect/>
          </a:stretch>
        </p:blipFill>
        <p:spPr>
          <a:xfrm>
            <a:off x="150249" y="4518182"/>
            <a:ext cx="7116168" cy="1991003"/>
          </a:xfrm>
          <a:prstGeom prst="rect">
            <a:avLst/>
          </a:prstGeom>
        </p:spPr>
      </p:pic>
      <p:pic>
        <p:nvPicPr>
          <p:cNvPr id="5" name="Picture 4"/>
          <p:cNvPicPr>
            <a:picLocks noChangeAspect="1"/>
          </p:cNvPicPr>
          <p:nvPr/>
        </p:nvPicPr>
        <p:blipFill>
          <a:blip r:embed="rId6"/>
          <a:stretch>
            <a:fillRect/>
          </a:stretch>
        </p:blipFill>
        <p:spPr>
          <a:xfrm>
            <a:off x="5218727" y="369465"/>
            <a:ext cx="6973273" cy="1962424"/>
          </a:xfrm>
          <a:prstGeom prst="rect">
            <a:avLst/>
          </a:prstGeom>
        </p:spPr>
      </p:pic>
      <p:pic>
        <p:nvPicPr>
          <p:cNvPr id="6" name="Picture 5"/>
          <p:cNvPicPr>
            <a:picLocks noChangeAspect="1"/>
          </p:cNvPicPr>
          <p:nvPr/>
        </p:nvPicPr>
        <p:blipFill>
          <a:blip r:embed="rId7"/>
          <a:stretch>
            <a:fillRect/>
          </a:stretch>
        </p:blipFill>
        <p:spPr>
          <a:xfrm>
            <a:off x="5218727" y="2331889"/>
            <a:ext cx="6868484" cy="2181529"/>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BA252B2D-CFA6-49DE-8DCF-6EA4BB73FE17}"/>
                  </a:ext>
                </a:extLst>
              </p14:cNvPr>
              <p14:cNvContentPartPr/>
              <p14:nvPr/>
            </p14:nvContentPartPr>
            <p14:xfrm>
              <a:off x="363890" y="4843530"/>
              <a:ext cx="4375800" cy="1064160"/>
            </p14:xfrm>
          </p:contentPart>
        </mc:Choice>
        <mc:Fallback xmlns="">
          <p:pic>
            <p:nvPicPr>
              <p:cNvPr id="9" name="Ink 8">
                <a:extLst>
                  <a:ext uri="{FF2B5EF4-FFF2-40B4-BE49-F238E27FC236}">
                    <a16:creationId xmlns:a16="http://schemas.microsoft.com/office/drawing/2014/main" id="{BA252B2D-CFA6-49DE-8DCF-6EA4BB73FE17}"/>
                  </a:ext>
                </a:extLst>
              </p:cNvPr>
              <p:cNvPicPr/>
              <p:nvPr/>
            </p:nvPicPr>
            <p:blipFill>
              <a:blip r:embed="rId9"/>
              <a:stretch>
                <a:fillRect/>
              </a:stretch>
            </p:blipFill>
            <p:spPr>
              <a:xfrm>
                <a:off x="354530" y="4834170"/>
                <a:ext cx="439452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xmlns="" id="{6144BF8D-FE15-420F-A1E4-2931BE784A6D}"/>
                  </a:ext>
                </a:extLst>
              </p14:cNvPr>
              <p14:cNvContentPartPr/>
              <p14:nvPr/>
            </p14:nvContentPartPr>
            <p14:xfrm>
              <a:off x="429050" y="410130"/>
              <a:ext cx="9880920" cy="1448280"/>
            </p14:xfrm>
          </p:contentPart>
        </mc:Choice>
        <mc:Fallback xmlns="">
          <p:pic>
            <p:nvPicPr>
              <p:cNvPr id="11" name="Ink 10">
                <a:extLst>
                  <a:ext uri="{FF2B5EF4-FFF2-40B4-BE49-F238E27FC236}">
                    <a16:creationId xmlns:a16="http://schemas.microsoft.com/office/drawing/2014/main" id="{6144BF8D-FE15-420F-A1E4-2931BE784A6D}"/>
                  </a:ext>
                </a:extLst>
              </p:cNvPr>
              <p:cNvPicPr/>
              <p:nvPr/>
            </p:nvPicPr>
            <p:blipFill>
              <a:blip r:embed="rId11"/>
              <a:stretch>
                <a:fillRect/>
              </a:stretch>
            </p:blipFill>
            <p:spPr>
              <a:xfrm>
                <a:off x="419690" y="400770"/>
                <a:ext cx="989964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A3497F-B03E-4511-88EB-06A359CA02E2}"/>
                  </a:ext>
                </a:extLst>
              </p14:cNvPr>
              <p14:cNvContentPartPr/>
              <p14:nvPr/>
            </p14:nvContentPartPr>
            <p14:xfrm>
              <a:off x="491330" y="2625570"/>
              <a:ext cx="10054440" cy="1314720"/>
            </p14:xfrm>
          </p:contentPart>
        </mc:Choice>
        <mc:Fallback xmlns="">
          <p:pic>
            <p:nvPicPr>
              <p:cNvPr id="13" name="Ink 12">
                <a:extLst>
                  <a:ext uri="{FF2B5EF4-FFF2-40B4-BE49-F238E27FC236}">
                    <a16:creationId xmlns:a16="http://schemas.microsoft.com/office/drawing/2014/main" id="{18A3497F-B03E-4511-88EB-06A359CA02E2}"/>
                  </a:ext>
                </a:extLst>
              </p:cNvPr>
              <p:cNvPicPr/>
              <p:nvPr/>
            </p:nvPicPr>
            <p:blipFill>
              <a:blip r:embed="rId13"/>
              <a:stretch>
                <a:fillRect/>
              </a:stretch>
            </p:blipFill>
            <p:spPr>
              <a:xfrm>
                <a:off x="481970" y="2616210"/>
                <a:ext cx="100731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753E2B31-A969-4909-A5B8-7E358277D086}"/>
                  </a:ext>
                </a:extLst>
              </p14:cNvPr>
              <p14:cNvContentPartPr/>
              <p14:nvPr/>
            </p14:nvContentPartPr>
            <p14:xfrm>
              <a:off x="7544090" y="4769370"/>
              <a:ext cx="425160" cy="502560"/>
            </p14:xfrm>
          </p:contentPart>
        </mc:Choice>
        <mc:Fallback xmlns="">
          <p:pic>
            <p:nvPicPr>
              <p:cNvPr id="16" name="Ink 15">
                <a:extLst>
                  <a:ext uri="{FF2B5EF4-FFF2-40B4-BE49-F238E27FC236}">
                    <a16:creationId xmlns:a16="http://schemas.microsoft.com/office/drawing/2014/main" id="{753E2B31-A969-4909-A5B8-7E358277D086}"/>
                  </a:ext>
                </a:extLst>
              </p:cNvPr>
              <p:cNvPicPr/>
              <p:nvPr/>
            </p:nvPicPr>
            <p:blipFill>
              <a:blip r:embed="rId15"/>
              <a:stretch>
                <a:fillRect/>
              </a:stretch>
            </p:blipFill>
            <p:spPr>
              <a:xfrm>
                <a:off x="7534730" y="4760010"/>
                <a:ext cx="443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xmlns="" id="{6885D94C-EF01-494C-AACD-3F32AD204C21}"/>
                  </a:ext>
                </a:extLst>
              </p14:cNvPr>
              <p14:cNvContentPartPr/>
              <p14:nvPr/>
            </p14:nvContentPartPr>
            <p14:xfrm>
              <a:off x="8525810" y="4747770"/>
              <a:ext cx="995040" cy="508320"/>
            </p14:xfrm>
          </p:contentPart>
        </mc:Choice>
        <mc:Fallback xmlns="">
          <p:pic>
            <p:nvPicPr>
              <p:cNvPr id="22" name="Ink 21">
                <a:extLst>
                  <a:ext uri="{FF2B5EF4-FFF2-40B4-BE49-F238E27FC236}">
                    <a16:creationId xmlns:a16="http://schemas.microsoft.com/office/drawing/2014/main" id="{6885D94C-EF01-494C-AACD-3F32AD204C21}"/>
                  </a:ext>
                </a:extLst>
              </p:cNvPr>
              <p:cNvPicPr/>
              <p:nvPr/>
            </p:nvPicPr>
            <p:blipFill>
              <a:blip r:embed="rId17"/>
              <a:stretch>
                <a:fillRect/>
              </a:stretch>
            </p:blipFill>
            <p:spPr>
              <a:xfrm>
                <a:off x="8516450" y="4738410"/>
                <a:ext cx="10137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xmlns="" id="{8C0B9F0C-436A-4460-A751-8BC7DCDD2C6B}"/>
                  </a:ext>
                </a:extLst>
              </p14:cNvPr>
              <p14:cNvContentPartPr/>
              <p14:nvPr/>
            </p14:nvContentPartPr>
            <p14:xfrm>
              <a:off x="10026650" y="4726530"/>
              <a:ext cx="107640" cy="474840"/>
            </p14:xfrm>
          </p:contentPart>
        </mc:Choice>
        <mc:Fallback xmlns="">
          <p:pic>
            <p:nvPicPr>
              <p:cNvPr id="23" name="Ink 22">
                <a:extLst>
                  <a:ext uri="{FF2B5EF4-FFF2-40B4-BE49-F238E27FC236}">
                    <a16:creationId xmlns:a16="http://schemas.microsoft.com/office/drawing/2014/main" id="{8C0B9F0C-436A-4460-A751-8BC7DCDD2C6B}"/>
                  </a:ext>
                </a:extLst>
              </p:cNvPr>
              <p:cNvPicPr/>
              <p:nvPr/>
            </p:nvPicPr>
            <p:blipFill>
              <a:blip r:embed="rId19"/>
              <a:stretch>
                <a:fillRect/>
              </a:stretch>
            </p:blipFill>
            <p:spPr>
              <a:xfrm>
                <a:off x="10017290" y="4717170"/>
                <a:ext cx="1263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xmlns="" id="{8BEC928F-78E6-4A44-BBE8-97DD0F2F7AD0}"/>
                  </a:ext>
                </a:extLst>
              </p14:cNvPr>
              <p14:cNvContentPartPr/>
              <p14:nvPr/>
            </p14:nvContentPartPr>
            <p14:xfrm>
              <a:off x="10219250" y="4724730"/>
              <a:ext cx="581760" cy="691920"/>
            </p14:xfrm>
          </p:contentPart>
        </mc:Choice>
        <mc:Fallback xmlns="">
          <p:pic>
            <p:nvPicPr>
              <p:cNvPr id="30" name="Ink 29">
                <a:extLst>
                  <a:ext uri="{FF2B5EF4-FFF2-40B4-BE49-F238E27FC236}">
                    <a16:creationId xmlns:a16="http://schemas.microsoft.com/office/drawing/2014/main" id="{8BEC928F-78E6-4A44-BBE8-97DD0F2F7AD0}"/>
                  </a:ext>
                </a:extLst>
              </p:cNvPr>
              <p:cNvPicPr/>
              <p:nvPr/>
            </p:nvPicPr>
            <p:blipFill>
              <a:blip r:embed="rId21"/>
              <a:stretch>
                <a:fillRect/>
              </a:stretch>
            </p:blipFill>
            <p:spPr>
              <a:xfrm>
                <a:off x="10209890" y="4715370"/>
                <a:ext cx="600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xmlns="" id="{44AF643A-7802-4F3C-A834-78919D4BBADF}"/>
                  </a:ext>
                </a:extLst>
              </p14:cNvPr>
              <p14:cNvContentPartPr/>
              <p14:nvPr/>
            </p14:nvContentPartPr>
            <p14:xfrm>
              <a:off x="10933130" y="4999770"/>
              <a:ext cx="52200" cy="148680"/>
            </p14:xfrm>
          </p:contentPart>
        </mc:Choice>
        <mc:Fallback xmlns="">
          <p:pic>
            <p:nvPicPr>
              <p:cNvPr id="31" name="Ink 30">
                <a:extLst>
                  <a:ext uri="{FF2B5EF4-FFF2-40B4-BE49-F238E27FC236}">
                    <a16:creationId xmlns:a16="http://schemas.microsoft.com/office/drawing/2014/main" id="{44AF643A-7802-4F3C-A834-78919D4BBADF}"/>
                  </a:ext>
                </a:extLst>
              </p:cNvPr>
              <p:cNvPicPr/>
              <p:nvPr/>
            </p:nvPicPr>
            <p:blipFill>
              <a:blip r:embed="rId23"/>
              <a:stretch>
                <a:fillRect/>
              </a:stretch>
            </p:blipFill>
            <p:spPr>
              <a:xfrm>
                <a:off x="10923770" y="4990410"/>
                <a:ext cx="70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28F2E345-DE88-41EC-8621-80123752CAE3}"/>
                  </a:ext>
                </a:extLst>
              </p14:cNvPr>
              <p14:cNvContentPartPr/>
              <p14:nvPr/>
            </p14:nvContentPartPr>
            <p14:xfrm>
              <a:off x="11459090" y="5058090"/>
              <a:ext cx="6840" cy="116640"/>
            </p14:xfrm>
          </p:contentPart>
        </mc:Choice>
        <mc:Fallback xmlns="">
          <p:pic>
            <p:nvPicPr>
              <p:cNvPr id="35" name="Ink 34">
                <a:extLst>
                  <a:ext uri="{FF2B5EF4-FFF2-40B4-BE49-F238E27FC236}">
                    <a16:creationId xmlns:a16="http://schemas.microsoft.com/office/drawing/2014/main" id="{28F2E345-DE88-41EC-8621-80123752CAE3}"/>
                  </a:ext>
                </a:extLst>
              </p:cNvPr>
              <p:cNvPicPr/>
              <p:nvPr/>
            </p:nvPicPr>
            <p:blipFill>
              <a:blip r:embed="rId25"/>
              <a:stretch>
                <a:fillRect/>
              </a:stretch>
            </p:blipFill>
            <p:spPr>
              <a:xfrm>
                <a:off x="11449730" y="5048730"/>
                <a:ext cx="25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F024CE7E-0F56-4211-B309-06FF68ECA99D}"/>
                  </a:ext>
                </a:extLst>
              </p14:cNvPr>
              <p14:cNvContentPartPr/>
              <p14:nvPr/>
            </p14:nvContentPartPr>
            <p14:xfrm>
              <a:off x="11461250" y="4852170"/>
              <a:ext cx="3240" cy="10440"/>
            </p14:xfrm>
          </p:contentPart>
        </mc:Choice>
        <mc:Fallback xmlns="">
          <p:pic>
            <p:nvPicPr>
              <p:cNvPr id="36" name="Ink 35">
                <a:extLst>
                  <a:ext uri="{FF2B5EF4-FFF2-40B4-BE49-F238E27FC236}">
                    <a16:creationId xmlns:a16="http://schemas.microsoft.com/office/drawing/2014/main" id="{F024CE7E-0F56-4211-B309-06FF68ECA99D}"/>
                  </a:ext>
                </a:extLst>
              </p:cNvPr>
              <p:cNvPicPr/>
              <p:nvPr/>
            </p:nvPicPr>
            <p:blipFill>
              <a:blip r:embed="rId27"/>
              <a:stretch>
                <a:fillRect/>
              </a:stretch>
            </p:blipFill>
            <p:spPr>
              <a:xfrm>
                <a:off x="11451890" y="4842810"/>
                <a:ext cx="2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D0202BA3-14EE-4207-8C25-9504753B0C7C}"/>
                  </a:ext>
                </a:extLst>
              </p14:cNvPr>
              <p14:cNvContentPartPr/>
              <p14:nvPr/>
            </p14:nvContentPartPr>
            <p14:xfrm>
              <a:off x="11544050" y="5047650"/>
              <a:ext cx="108000" cy="108720"/>
            </p14:xfrm>
          </p:contentPart>
        </mc:Choice>
        <mc:Fallback xmlns="">
          <p:pic>
            <p:nvPicPr>
              <p:cNvPr id="37" name="Ink 36">
                <a:extLst>
                  <a:ext uri="{FF2B5EF4-FFF2-40B4-BE49-F238E27FC236}">
                    <a16:creationId xmlns:a16="http://schemas.microsoft.com/office/drawing/2014/main" id="{D0202BA3-14EE-4207-8C25-9504753B0C7C}"/>
                  </a:ext>
                </a:extLst>
              </p:cNvPr>
              <p:cNvPicPr/>
              <p:nvPr/>
            </p:nvPicPr>
            <p:blipFill>
              <a:blip r:embed="rId29"/>
              <a:stretch>
                <a:fillRect/>
              </a:stretch>
            </p:blipFill>
            <p:spPr>
              <a:xfrm>
                <a:off x="11534690" y="503829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841D52DB-69F2-41B8-8DA0-544F8D5D6ACF}"/>
                  </a:ext>
                </a:extLst>
              </p14:cNvPr>
              <p14:cNvContentPartPr/>
              <p14:nvPr/>
            </p14:nvContentPartPr>
            <p14:xfrm>
              <a:off x="11729090" y="4990410"/>
              <a:ext cx="155160" cy="177480"/>
            </p14:xfrm>
          </p:contentPart>
        </mc:Choice>
        <mc:Fallback xmlns="">
          <p:pic>
            <p:nvPicPr>
              <p:cNvPr id="38" name="Ink 37">
                <a:extLst>
                  <a:ext uri="{FF2B5EF4-FFF2-40B4-BE49-F238E27FC236}">
                    <a16:creationId xmlns:a16="http://schemas.microsoft.com/office/drawing/2014/main" id="{841D52DB-69F2-41B8-8DA0-544F8D5D6ACF}"/>
                  </a:ext>
                </a:extLst>
              </p:cNvPr>
              <p:cNvPicPr/>
              <p:nvPr/>
            </p:nvPicPr>
            <p:blipFill>
              <a:blip r:embed="rId31"/>
              <a:stretch>
                <a:fillRect/>
              </a:stretch>
            </p:blipFill>
            <p:spPr>
              <a:xfrm>
                <a:off x="11719730" y="4981050"/>
                <a:ext cx="17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EA1AC843-1234-410A-B017-F8454C6B85AD}"/>
                  </a:ext>
                </a:extLst>
              </p14:cNvPr>
              <p14:cNvContentPartPr/>
              <p14:nvPr/>
            </p14:nvContentPartPr>
            <p14:xfrm>
              <a:off x="11066330" y="4756410"/>
              <a:ext cx="284400" cy="444960"/>
            </p14:xfrm>
          </p:contentPart>
        </mc:Choice>
        <mc:Fallback xmlns="">
          <p:pic>
            <p:nvPicPr>
              <p:cNvPr id="39" name="Ink 38">
                <a:extLst>
                  <a:ext uri="{FF2B5EF4-FFF2-40B4-BE49-F238E27FC236}">
                    <a16:creationId xmlns:a16="http://schemas.microsoft.com/office/drawing/2014/main" id="{EA1AC843-1234-410A-B017-F8454C6B85AD}"/>
                  </a:ext>
                </a:extLst>
              </p:cNvPr>
              <p:cNvPicPr/>
              <p:nvPr/>
            </p:nvPicPr>
            <p:blipFill>
              <a:blip r:embed="rId33"/>
              <a:stretch>
                <a:fillRect/>
              </a:stretch>
            </p:blipFill>
            <p:spPr>
              <a:xfrm>
                <a:off x="11056970" y="4747050"/>
                <a:ext cx="303120" cy="463680"/>
              </a:xfrm>
              <a:prstGeom prst="rect">
                <a:avLst/>
              </a:prstGeom>
            </p:spPr>
          </p:pic>
        </mc:Fallback>
      </mc:AlternateContent>
    </p:spTree>
    <p:extLst>
      <p:ext uri="{BB962C8B-B14F-4D97-AF65-F5344CB8AC3E}">
        <p14:creationId xmlns:p14="http://schemas.microsoft.com/office/powerpoint/2010/main" val="189878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1589" y="233257"/>
            <a:ext cx="6125430" cy="1514686"/>
          </a:xfrm>
          <a:prstGeom prst="rect">
            <a:avLst/>
          </a:prstGeom>
        </p:spPr>
      </p:pic>
      <p:pic>
        <p:nvPicPr>
          <p:cNvPr id="8" name="Picture 7"/>
          <p:cNvPicPr>
            <a:picLocks noChangeAspect="1"/>
          </p:cNvPicPr>
          <p:nvPr/>
        </p:nvPicPr>
        <p:blipFill>
          <a:blip r:embed="rId4"/>
          <a:stretch>
            <a:fillRect/>
          </a:stretch>
        </p:blipFill>
        <p:spPr>
          <a:xfrm>
            <a:off x="131589" y="1747943"/>
            <a:ext cx="7649643" cy="1962424"/>
          </a:xfrm>
          <a:prstGeom prst="rect">
            <a:avLst/>
          </a:prstGeom>
        </p:spPr>
      </p:pic>
      <p:pic>
        <p:nvPicPr>
          <p:cNvPr id="9" name="Picture 8"/>
          <p:cNvPicPr>
            <a:picLocks noChangeAspect="1"/>
          </p:cNvPicPr>
          <p:nvPr/>
        </p:nvPicPr>
        <p:blipFill>
          <a:blip r:embed="rId5"/>
          <a:stretch>
            <a:fillRect/>
          </a:stretch>
        </p:blipFill>
        <p:spPr>
          <a:xfrm>
            <a:off x="131589" y="3710367"/>
            <a:ext cx="7078063" cy="1495634"/>
          </a:xfrm>
          <a:prstGeom prst="rect">
            <a:avLst/>
          </a:prstGeom>
        </p:spPr>
      </p:pic>
      <p:pic>
        <p:nvPicPr>
          <p:cNvPr id="10" name="Picture 9"/>
          <p:cNvPicPr>
            <a:picLocks noChangeAspect="1"/>
          </p:cNvPicPr>
          <p:nvPr/>
        </p:nvPicPr>
        <p:blipFill>
          <a:blip r:embed="rId6"/>
          <a:stretch>
            <a:fillRect/>
          </a:stretch>
        </p:blipFill>
        <p:spPr>
          <a:xfrm>
            <a:off x="5228253" y="442835"/>
            <a:ext cx="6963747" cy="1524213"/>
          </a:xfrm>
          <a:prstGeom prst="rect">
            <a:avLst/>
          </a:prstGeom>
        </p:spPr>
      </p:pic>
      <p:pic>
        <p:nvPicPr>
          <p:cNvPr id="11" name="Picture 10"/>
          <p:cNvPicPr>
            <a:picLocks noChangeAspect="1"/>
          </p:cNvPicPr>
          <p:nvPr/>
        </p:nvPicPr>
        <p:blipFill>
          <a:blip r:embed="rId7"/>
          <a:stretch>
            <a:fillRect/>
          </a:stretch>
        </p:blipFill>
        <p:spPr>
          <a:xfrm>
            <a:off x="5228253" y="1957521"/>
            <a:ext cx="6878010" cy="1733792"/>
          </a:xfrm>
          <a:prstGeom prst="rect">
            <a:avLst/>
          </a:prstGeom>
        </p:spPr>
      </p:pic>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xmlns="" id="{69A836BA-4E9D-4274-872A-0DD5080B1BFC}"/>
                  </a:ext>
                </a:extLst>
              </p14:cNvPr>
              <p14:cNvContentPartPr/>
              <p14:nvPr/>
            </p14:nvContentPartPr>
            <p14:xfrm>
              <a:off x="2771930" y="5566050"/>
              <a:ext cx="125280" cy="141840"/>
            </p14:xfrm>
          </p:contentPart>
        </mc:Choice>
        <mc:Fallback xmlns="">
          <p:pic>
            <p:nvPicPr>
              <p:cNvPr id="24" name="Ink 23">
                <a:extLst>
                  <a:ext uri="{FF2B5EF4-FFF2-40B4-BE49-F238E27FC236}">
                    <a16:creationId xmlns:a16="http://schemas.microsoft.com/office/drawing/2014/main" id="{69A836BA-4E9D-4274-872A-0DD5080B1BFC}"/>
                  </a:ext>
                </a:extLst>
              </p:cNvPr>
              <p:cNvPicPr/>
              <p:nvPr/>
            </p:nvPicPr>
            <p:blipFill>
              <a:blip r:embed="rId9"/>
              <a:stretch>
                <a:fillRect/>
              </a:stretch>
            </p:blipFill>
            <p:spPr>
              <a:xfrm>
                <a:off x="2762570" y="5556690"/>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3B71E377-7A81-4477-B05B-4F39E7463B21}"/>
                  </a:ext>
                </a:extLst>
              </p14:cNvPr>
              <p14:cNvContentPartPr/>
              <p14:nvPr/>
            </p14:nvContentPartPr>
            <p14:xfrm>
              <a:off x="2069210" y="5314410"/>
              <a:ext cx="579600" cy="641880"/>
            </p14:xfrm>
          </p:contentPart>
        </mc:Choice>
        <mc:Fallback xmlns="">
          <p:pic>
            <p:nvPicPr>
              <p:cNvPr id="25" name="Ink 24">
                <a:extLst>
                  <a:ext uri="{FF2B5EF4-FFF2-40B4-BE49-F238E27FC236}">
                    <a16:creationId xmlns:a16="http://schemas.microsoft.com/office/drawing/2014/main" id="{3B71E377-7A81-4477-B05B-4F39E7463B21}"/>
                  </a:ext>
                </a:extLst>
              </p:cNvPr>
              <p:cNvPicPr/>
              <p:nvPr/>
            </p:nvPicPr>
            <p:blipFill>
              <a:blip r:embed="rId11"/>
              <a:stretch>
                <a:fillRect/>
              </a:stretch>
            </p:blipFill>
            <p:spPr>
              <a:xfrm>
                <a:off x="2059850" y="5305050"/>
                <a:ext cx="59832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xmlns="" id="{98D17E73-C709-46C6-9A24-D7604262A1B9}"/>
                  </a:ext>
                </a:extLst>
              </p14:cNvPr>
              <p14:cNvContentPartPr/>
              <p14:nvPr/>
            </p14:nvContentPartPr>
            <p14:xfrm>
              <a:off x="3131570" y="5349330"/>
              <a:ext cx="113040" cy="300240"/>
            </p14:xfrm>
          </p:contentPart>
        </mc:Choice>
        <mc:Fallback xmlns="">
          <p:pic>
            <p:nvPicPr>
              <p:cNvPr id="26" name="Ink 25">
                <a:extLst>
                  <a:ext uri="{FF2B5EF4-FFF2-40B4-BE49-F238E27FC236}">
                    <a16:creationId xmlns:a16="http://schemas.microsoft.com/office/drawing/2014/main" id="{98D17E73-C709-46C6-9A24-D7604262A1B9}"/>
                  </a:ext>
                </a:extLst>
              </p:cNvPr>
              <p:cNvPicPr/>
              <p:nvPr/>
            </p:nvPicPr>
            <p:blipFill>
              <a:blip r:embed="rId13"/>
              <a:stretch>
                <a:fillRect/>
              </a:stretch>
            </p:blipFill>
            <p:spPr>
              <a:xfrm>
                <a:off x="3122210" y="5339970"/>
                <a:ext cx="131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xmlns="" id="{939A5EDA-4ECF-4F59-81B8-AEE2176C1140}"/>
                  </a:ext>
                </a:extLst>
              </p14:cNvPr>
              <p14:cNvContentPartPr/>
              <p14:nvPr/>
            </p14:nvContentPartPr>
            <p14:xfrm>
              <a:off x="3750050" y="5496930"/>
              <a:ext cx="125280" cy="124200"/>
            </p14:xfrm>
          </p:contentPart>
        </mc:Choice>
        <mc:Fallback xmlns="">
          <p:pic>
            <p:nvPicPr>
              <p:cNvPr id="31" name="Ink 30">
                <a:extLst>
                  <a:ext uri="{FF2B5EF4-FFF2-40B4-BE49-F238E27FC236}">
                    <a16:creationId xmlns:a16="http://schemas.microsoft.com/office/drawing/2014/main" id="{939A5EDA-4ECF-4F59-81B8-AEE2176C1140}"/>
                  </a:ext>
                </a:extLst>
              </p:cNvPr>
              <p:cNvPicPr/>
              <p:nvPr/>
            </p:nvPicPr>
            <p:blipFill>
              <a:blip r:embed="rId15"/>
              <a:stretch>
                <a:fillRect/>
              </a:stretch>
            </p:blipFill>
            <p:spPr>
              <a:xfrm>
                <a:off x="3740690" y="5487570"/>
                <a:ext cx="144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xmlns="" id="{051B5D50-EC5F-4BE7-B0CF-9544FD4E7D1F}"/>
                  </a:ext>
                </a:extLst>
              </p14:cNvPr>
              <p14:cNvContentPartPr/>
              <p14:nvPr/>
            </p14:nvContentPartPr>
            <p14:xfrm>
              <a:off x="3971810" y="5511330"/>
              <a:ext cx="72360" cy="117000"/>
            </p14:xfrm>
          </p:contentPart>
        </mc:Choice>
        <mc:Fallback xmlns="">
          <p:pic>
            <p:nvPicPr>
              <p:cNvPr id="32" name="Ink 31">
                <a:extLst>
                  <a:ext uri="{FF2B5EF4-FFF2-40B4-BE49-F238E27FC236}">
                    <a16:creationId xmlns:a16="http://schemas.microsoft.com/office/drawing/2014/main" id="{051B5D50-EC5F-4BE7-B0CF-9544FD4E7D1F}"/>
                  </a:ext>
                </a:extLst>
              </p:cNvPr>
              <p:cNvPicPr/>
              <p:nvPr/>
            </p:nvPicPr>
            <p:blipFill>
              <a:blip r:embed="rId17"/>
              <a:stretch>
                <a:fillRect/>
              </a:stretch>
            </p:blipFill>
            <p:spPr>
              <a:xfrm>
                <a:off x="3962450" y="5501970"/>
                <a:ext cx="91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ED0AA278-69C3-4229-B4ED-83CC3A92C19B}"/>
                  </a:ext>
                </a:extLst>
              </p14:cNvPr>
              <p14:cNvContentPartPr/>
              <p14:nvPr/>
            </p14:nvContentPartPr>
            <p14:xfrm>
              <a:off x="4138850" y="5209650"/>
              <a:ext cx="109800" cy="387000"/>
            </p14:xfrm>
          </p:contentPart>
        </mc:Choice>
        <mc:Fallback xmlns="">
          <p:pic>
            <p:nvPicPr>
              <p:cNvPr id="35" name="Ink 34">
                <a:extLst>
                  <a:ext uri="{FF2B5EF4-FFF2-40B4-BE49-F238E27FC236}">
                    <a16:creationId xmlns:a16="http://schemas.microsoft.com/office/drawing/2014/main" id="{ED0AA278-69C3-4229-B4ED-83CC3A92C19B}"/>
                  </a:ext>
                </a:extLst>
              </p:cNvPr>
              <p:cNvPicPr/>
              <p:nvPr/>
            </p:nvPicPr>
            <p:blipFill>
              <a:blip r:embed="rId19"/>
              <a:stretch>
                <a:fillRect/>
              </a:stretch>
            </p:blipFill>
            <p:spPr>
              <a:xfrm>
                <a:off x="4129490" y="5200290"/>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51279E38-4608-41DF-B815-042D535144DB}"/>
                  </a:ext>
                </a:extLst>
              </p14:cNvPr>
              <p14:cNvContentPartPr/>
              <p14:nvPr/>
            </p14:nvContentPartPr>
            <p14:xfrm>
              <a:off x="3412010" y="5247810"/>
              <a:ext cx="245520" cy="567360"/>
            </p14:xfrm>
          </p:contentPart>
        </mc:Choice>
        <mc:Fallback xmlns="">
          <p:pic>
            <p:nvPicPr>
              <p:cNvPr id="36" name="Ink 35">
                <a:extLst>
                  <a:ext uri="{FF2B5EF4-FFF2-40B4-BE49-F238E27FC236}">
                    <a16:creationId xmlns:a16="http://schemas.microsoft.com/office/drawing/2014/main" id="{51279E38-4608-41DF-B815-042D535144DB}"/>
                  </a:ext>
                </a:extLst>
              </p:cNvPr>
              <p:cNvPicPr/>
              <p:nvPr/>
            </p:nvPicPr>
            <p:blipFill>
              <a:blip r:embed="rId21"/>
              <a:stretch>
                <a:fillRect/>
              </a:stretch>
            </p:blipFill>
            <p:spPr>
              <a:xfrm>
                <a:off x="3402650" y="5238450"/>
                <a:ext cx="2642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xmlns="" id="{8F3707CC-B70A-4A8B-B73A-39EEA6D41164}"/>
                  </a:ext>
                </a:extLst>
              </p14:cNvPr>
              <p14:cNvContentPartPr/>
              <p14:nvPr/>
            </p14:nvContentPartPr>
            <p14:xfrm>
              <a:off x="5095370" y="5357250"/>
              <a:ext cx="119520" cy="209160"/>
            </p14:xfrm>
          </p:contentPart>
        </mc:Choice>
        <mc:Fallback xmlns="">
          <p:pic>
            <p:nvPicPr>
              <p:cNvPr id="39" name="Ink 38">
                <a:extLst>
                  <a:ext uri="{FF2B5EF4-FFF2-40B4-BE49-F238E27FC236}">
                    <a16:creationId xmlns:a16="http://schemas.microsoft.com/office/drawing/2014/main" id="{8F3707CC-B70A-4A8B-B73A-39EEA6D41164}"/>
                  </a:ext>
                </a:extLst>
              </p:cNvPr>
              <p:cNvPicPr/>
              <p:nvPr/>
            </p:nvPicPr>
            <p:blipFill>
              <a:blip r:embed="rId23"/>
              <a:stretch>
                <a:fillRect/>
              </a:stretch>
            </p:blipFill>
            <p:spPr>
              <a:xfrm>
                <a:off x="5086010" y="5347890"/>
                <a:ext cx="138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xmlns="" id="{A577B606-2CA4-4519-A5AC-829CE3E12443}"/>
                  </a:ext>
                </a:extLst>
              </p14:cNvPr>
              <p14:cNvContentPartPr/>
              <p14:nvPr/>
            </p14:nvContentPartPr>
            <p14:xfrm>
              <a:off x="5295890" y="5438970"/>
              <a:ext cx="51840" cy="88560"/>
            </p14:xfrm>
          </p:contentPart>
        </mc:Choice>
        <mc:Fallback xmlns="">
          <p:pic>
            <p:nvPicPr>
              <p:cNvPr id="40" name="Ink 39">
                <a:extLst>
                  <a:ext uri="{FF2B5EF4-FFF2-40B4-BE49-F238E27FC236}">
                    <a16:creationId xmlns:a16="http://schemas.microsoft.com/office/drawing/2014/main" id="{A577B606-2CA4-4519-A5AC-829CE3E12443}"/>
                  </a:ext>
                </a:extLst>
              </p:cNvPr>
              <p:cNvPicPr/>
              <p:nvPr/>
            </p:nvPicPr>
            <p:blipFill>
              <a:blip r:embed="rId25"/>
              <a:stretch>
                <a:fillRect/>
              </a:stretch>
            </p:blipFill>
            <p:spPr>
              <a:xfrm>
                <a:off x="5286530" y="5429610"/>
                <a:ext cx="70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xmlns="" id="{4089D9ED-AA96-49CB-B46D-DBDD6BEEC1A6}"/>
                  </a:ext>
                </a:extLst>
              </p14:cNvPr>
              <p14:cNvContentPartPr/>
              <p14:nvPr/>
            </p14:nvContentPartPr>
            <p14:xfrm>
              <a:off x="4797650" y="5357610"/>
              <a:ext cx="200880" cy="570600"/>
            </p14:xfrm>
          </p:contentPart>
        </mc:Choice>
        <mc:Fallback xmlns="">
          <p:pic>
            <p:nvPicPr>
              <p:cNvPr id="44" name="Ink 43">
                <a:extLst>
                  <a:ext uri="{FF2B5EF4-FFF2-40B4-BE49-F238E27FC236}">
                    <a16:creationId xmlns:a16="http://schemas.microsoft.com/office/drawing/2014/main" id="{4089D9ED-AA96-49CB-B46D-DBDD6BEEC1A6}"/>
                  </a:ext>
                </a:extLst>
              </p:cNvPr>
              <p:cNvPicPr/>
              <p:nvPr/>
            </p:nvPicPr>
            <p:blipFill>
              <a:blip r:embed="rId27"/>
              <a:stretch>
                <a:fillRect/>
              </a:stretch>
            </p:blipFill>
            <p:spPr>
              <a:xfrm>
                <a:off x="4788290" y="5348250"/>
                <a:ext cx="2196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51A92BBD-4CAB-484E-893A-E038DE286205}"/>
                  </a:ext>
                </a:extLst>
              </p14:cNvPr>
              <p14:cNvContentPartPr/>
              <p14:nvPr/>
            </p14:nvContentPartPr>
            <p14:xfrm>
              <a:off x="5744090" y="5405850"/>
              <a:ext cx="83880" cy="153720"/>
            </p14:xfrm>
          </p:contentPart>
        </mc:Choice>
        <mc:Fallback xmlns="">
          <p:pic>
            <p:nvPicPr>
              <p:cNvPr id="46" name="Ink 45">
                <a:extLst>
                  <a:ext uri="{FF2B5EF4-FFF2-40B4-BE49-F238E27FC236}">
                    <a16:creationId xmlns:a16="http://schemas.microsoft.com/office/drawing/2014/main" id="{51A92BBD-4CAB-484E-893A-E038DE286205}"/>
                  </a:ext>
                </a:extLst>
              </p:cNvPr>
              <p:cNvPicPr/>
              <p:nvPr/>
            </p:nvPicPr>
            <p:blipFill>
              <a:blip r:embed="rId29"/>
              <a:stretch>
                <a:fillRect/>
              </a:stretch>
            </p:blipFill>
            <p:spPr>
              <a:xfrm>
                <a:off x="5734730" y="5396490"/>
                <a:ext cx="102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AF393C99-E477-4AA1-87DC-664291D3C361}"/>
                  </a:ext>
                </a:extLst>
              </p14:cNvPr>
              <p14:cNvContentPartPr/>
              <p14:nvPr/>
            </p14:nvContentPartPr>
            <p14:xfrm>
              <a:off x="5908970" y="5458050"/>
              <a:ext cx="113400" cy="122400"/>
            </p14:xfrm>
          </p:contentPart>
        </mc:Choice>
        <mc:Fallback xmlns="">
          <p:pic>
            <p:nvPicPr>
              <p:cNvPr id="47" name="Ink 46">
                <a:extLst>
                  <a:ext uri="{FF2B5EF4-FFF2-40B4-BE49-F238E27FC236}">
                    <a16:creationId xmlns:a16="http://schemas.microsoft.com/office/drawing/2014/main" id="{AF393C99-E477-4AA1-87DC-664291D3C361}"/>
                  </a:ext>
                </a:extLst>
              </p:cNvPr>
              <p:cNvPicPr/>
              <p:nvPr/>
            </p:nvPicPr>
            <p:blipFill>
              <a:blip r:embed="rId31"/>
              <a:stretch>
                <a:fillRect/>
              </a:stretch>
            </p:blipFill>
            <p:spPr>
              <a:xfrm>
                <a:off x="5899610" y="5448690"/>
                <a:ext cx="132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xmlns="" id="{28A80768-02C8-48AA-99F3-CB4158DD7E07}"/>
                  </a:ext>
                </a:extLst>
              </p14:cNvPr>
              <p14:cNvContentPartPr/>
              <p14:nvPr/>
            </p14:nvContentPartPr>
            <p14:xfrm>
              <a:off x="6109490" y="5255010"/>
              <a:ext cx="153000" cy="381960"/>
            </p14:xfrm>
          </p:contentPart>
        </mc:Choice>
        <mc:Fallback xmlns="">
          <p:pic>
            <p:nvPicPr>
              <p:cNvPr id="51" name="Ink 50">
                <a:extLst>
                  <a:ext uri="{FF2B5EF4-FFF2-40B4-BE49-F238E27FC236}">
                    <a16:creationId xmlns:a16="http://schemas.microsoft.com/office/drawing/2014/main" id="{28A80768-02C8-48AA-99F3-CB4158DD7E07}"/>
                  </a:ext>
                </a:extLst>
              </p:cNvPr>
              <p:cNvPicPr/>
              <p:nvPr/>
            </p:nvPicPr>
            <p:blipFill>
              <a:blip r:embed="rId33"/>
              <a:stretch>
                <a:fillRect/>
              </a:stretch>
            </p:blipFill>
            <p:spPr>
              <a:xfrm>
                <a:off x="6100130" y="5245650"/>
                <a:ext cx="171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xmlns="" id="{1FB67878-65F2-4C11-9E4B-4967249849BE}"/>
                  </a:ext>
                </a:extLst>
              </p14:cNvPr>
              <p14:cNvContentPartPr/>
              <p14:nvPr/>
            </p14:nvContentPartPr>
            <p14:xfrm>
              <a:off x="5438810" y="5349690"/>
              <a:ext cx="186840" cy="430200"/>
            </p14:xfrm>
          </p:contentPart>
        </mc:Choice>
        <mc:Fallback xmlns="">
          <p:pic>
            <p:nvPicPr>
              <p:cNvPr id="52" name="Ink 51">
                <a:extLst>
                  <a:ext uri="{FF2B5EF4-FFF2-40B4-BE49-F238E27FC236}">
                    <a16:creationId xmlns:a16="http://schemas.microsoft.com/office/drawing/2014/main" id="{1FB67878-65F2-4C11-9E4B-4967249849BE}"/>
                  </a:ext>
                </a:extLst>
              </p:cNvPr>
              <p:cNvPicPr/>
              <p:nvPr/>
            </p:nvPicPr>
            <p:blipFill>
              <a:blip r:embed="rId35"/>
              <a:stretch>
                <a:fillRect/>
              </a:stretch>
            </p:blipFill>
            <p:spPr>
              <a:xfrm>
                <a:off x="5429450" y="5340330"/>
                <a:ext cx="205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xmlns="" id="{665F9910-E4A8-4214-8B35-4A80F567F1BC}"/>
                  </a:ext>
                </a:extLst>
              </p14:cNvPr>
              <p14:cNvContentPartPr/>
              <p14:nvPr/>
            </p14:nvContentPartPr>
            <p14:xfrm>
              <a:off x="6335570" y="5373810"/>
              <a:ext cx="399240" cy="344520"/>
            </p14:xfrm>
          </p:contentPart>
        </mc:Choice>
        <mc:Fallback xmlns="">
          <p:pic>
            <p:nvPicPr>
              <p:cNvPr id="56" name="Ink 55">
                <a:extLst>
                  <a:ext uri="{FF2B5EF4-FFF2-40B4-BE49-F238E27FC236}">
                    <a16:creationId xmlns:a16="http://schemas.microsoft.com/office/drawing/2014/main" id="{665F9910-E4A8-4214-8B35-4A80F567F1BC}"/>
                  </a:ext>
                </a:extLst>
              </p:cNvPr>
              <p:cNvPicPr/>
              <p:nvPr/>
            </p:nvPicPr>
            <p:blipFill>
              <a:blip r:embed="rId37"/>
              <a:stretch>
                <a:fillRect/>
              </a:stretch>
            </p:blipFill>
            <p:spPr>
              <a:xfrm>
                <a:off x="6326210" y="5364450"/>
                <a:ext cx="417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xmlns="" id="{8845245B-78C3-4841-8F01-36594B4D053B}"/>
                  </a:ext>
                </a:extLst>
              </p14:cNvPr>
              <p14:cNvContentPartPr/>
              <p14:nvPr/>
            </p14:nvContentPartPr>
            <p14:xfrm>
              <a:off x="7427090" y="5445090"/>
              <a:ext cx="101520" cy="144360"/>
            </p14:xfrm>
          </p:contentPart>
        </mc:Choice>
        <mc:Fallback xmlns="">
          <p:pic>
            <p:nvPicPr>
              <p:cNvPr id="57" name="Ink 56">
                <a:extLst>
                  <a:ext uri="{FF2B5EF4-FFF2-40B4-BE49-F238E27FC236}">
                    <a16:creationId xmlns:a16="http://schemas.microsoft.com/office/drawing/2014/main" id="{8845245B-78C3-4841-8F01-36594B4D053B}"/>
                  </a:ext>
                </a:extLst>
              </p:cNvPr>
              <p:cNvPicPr/>
              <p:nvPr/>
            </p:nvPicPr>
            <p:blipFill>
              <a:blip r:embed="rId39"/>
              <a:stretch>
                <a:fillRect/>
              </a:stretch>
            </p:blipFill>
            <p:spPr>
              <a:xfrm>
                <a:off x="7417730" y="5435730"/>
                <a:ext cx="120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xmlns="" id="{D1656803-40B7-46DE-B289-B02A9A32E5C0}"/>
                  </a:ext>
                </a:extLst>
              </p14:cNvPr>
              <p14:cNvContentPartPr/>
              <p14:nvPr/>
            </p14:nvContentPartPr>
            <p14:xfrm>
              <a:off x="7643450" y="5449770"/>
              <a:ext cx="87480" cy="123840"/>
            </p14:xfrm>
          </p:contentPart>
        </mc:Choice>
        <mc:Fallback xmlns="">
          <p:pic>
            <p:nvPicPr>
              <p:cNvPr id="58" name="Ink 57">
                <a:extLst>
                  <a:ext uri="{FF2B5EF4-FFF2-40B4-BE49-F238E27FC236}">
                    <a16:creationId xmlns:a16="http://schemas.microsoft.com/office/drawing/2014/main" id="{D1656803-40B7-46DE-B289-B02A9A32E5C0}"/>
                  </a:ext>
                </a:extLst>
              </p:cNvPr>
              <p:cNvPicPr/>
              <p:nvPr/>
            </p:nvPicPr>
            <p:blipFill>
              <a:blip r:embed="rId41"/>
              <a:stretch>
                <a:fillRect/>
              </a:stretch>
            </p:blipFill>
            <p:spPr>
              <a:xfrm>
                <a:off x="7634090" y="5440410"/>
                <a:ext cx="106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xmlns="" id="{3C1201EB-667C-4A2F-9645-45AA23C4B43B}"/>
                  </a:ext>
                </a:extLst>
              </p14:cNvPr>
              <p14:cNvContentPartPr/>
              <p14:nvPr/>
            </p14:nvContentPartPr>
            <p14:xfrm>
              <a:off x="9020450" y="5438970"/>
              <a:ext cx="95760" cy="131400"/>
            </p14:xfrm>
          </p:contentPart>
        </mc:Choice>
        <mc:Fallback xmlns="">
          <p:pic>
            <p:nvPicPr>
              <p:cNvPr id="66" name="Ink 65">
                <a:extLst>
                  <a:ext uri="{FF2B5EF4-FFF2-40B4-BE49-F238E27FC236}">
                    <a16:creationId xmlns:a16="http://schemas.microsoft.com/office/drawing/2014/main" id="{3C1201EB-667C-4A2F-9645-45AA23C4B43B}"/>
                  </a:ext>
                </a:extLst>
              </p:cNvPr>
              <p:cNvPicPr/>
              <p:nvPr/>
            </p:nvPicPr>
            <p:blipFill>
              <a:blip r:embed="rId43"/>
              <a:stretch>
                <a:fillRect/>
              </a:stretch>
            </p:blipFill>
            <p:spPr>
              <a:xfrm>
                <a:off x="9011090" y="5429610"/>
                <a:ext cx="11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xmlns="" id="{1C1DFA67-EA4F-4EBD-A1B4-857B1BFEB83C}"/>
                  </a:ext>
                </a:extLst>
              </p14:cNvPr>
              <p14:cNvContentPartPr/>
              <p14:nvPr/>
            </p14:nvContentPartPr>
            <p14:xfrm>
              <a:off x="2110970" y="6292890"/>
              <a:ext cx="4320" cy="55080"/>
            </p14:xfrm>
          </p:contentPart>
        </mc:Choice>
        <mc:Fallback xmlns="">
          <p:pic>
            <p:nvPicPr>
              <p:cNvPr id="78" name="Ink 77">
                <a:extLst>
                  <a:ext uri="{FF2B5EF4-FFF2-40B4-BE49-F238E27FC236}">
                    <a16:creationId xmlns:a16="http://schemas.microsoft.com/office/drawing/2014/main" id="{1C1DFA67-EA4F-4EBD-A1B4-857B1BFEB83C}"/>
                  </a:ext>
                </a:extLst>
              </p:cNvPr>
              <p:cNvPicPr/>
              <p:nvPr/>
            </p:nvPicPr>
            <p:blipFill>
              <a:blip r:embed="rId45"/>
              <a:stretch>
                <a:fillRect/>
              </a:stretch>
            </p:blipFill>
            <p:spPr>
              <a:xfrm>
                <a:off x="2101610" y="6283530"/>
                <a:ext cx="2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xmlns="" id="{7E81596B-06BA-454B-833B-A3CF87739FEF}"/>
                  </a:ext>
                </a:extLst>
              </p14:cNvPr>
              <p14:cNvContentPartPr/>
              <p14:nvPr/>
            </p14:nvContentPartPr>
            <p14:xfrm>
              <a:off x="2138690" y="6229530"/>
              <a:ext cx="360" cy="10800"/>
            </p14:xfrm>
          </p:contentPart>
        </mc:Choice>
        <mc:Fallback xmlns="">
          <p:pic>
            <p:nvPicPr>
              <p:cNvPr id="79" name="Ink 78">
                <a:extLst>
                  <a:ext uri="{FF2B5EF4-FFF2-40B4-BE49-F238E27FC236}">
                    <a16:creationId xmlns:a16="http://schemas.microsoft.com/office/drawing/2014/main" id="{7E81596B-06BA-454B-833B-A3CF87739FEF}"/>
                  </a:ext>
                </a:extLst>
              </p:cNvPr>
              <p:cNvPicPr/>
              <p:nvPr/>
            </p:nvPicPr>
            <p:blipFill>
              <a:blip r:embed="rId47"/>
              <a:stretch>
                <a:fillRect/>
              </a:stretch>
            </p:blipFill>
            <p:spPr>
              <a:xfrm>
                <a:off x="2129330" y="622017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xmlns="" id="{A041DB51-6E48-46E5-A386-051E0CF2ABD2}"/>
                  </a:ext>
                </a:extLst>
              </p14:cNvPr>
              <p14:cNvContentPartPr/>
              <p14:nvPr/>
            </p14:nvContentPartPr>
            <p14:xfrm>
              <a:off x="2264690" y="6310170"/>
              <a:ext cx="291240" cy="85320"/>
            </p14:xfrm>
          </p:contentPart>
        </mc:Choice>
        <mc:Fallback xmlns="">
          <p:pic>
            <p:nvPicPr>
              <p:cNvPr id="82" name="Ink 81">
                <a:extLst>
                  <a:ext uri="{FF2B5EF4-FFF2-40B4-BE49-F238E27FC236}">
                    <a16:creationId xmlns:a16="http://schemas.microsoft.com/office/drawing/2014/main" id="{A041DB51-6E48-46E5-A386-051E0CF2ABD2}"/>
                  </a:ext>
                </a:extLst>
              </p:cNvPr>
              <p:cNvPicPr/>
              <p:nvPr/>
            </p:nvPicPr>
            <p:blipFill>
              <a:blip r:embed="rId49"/>
              <a:stretch>
                <a:fillRect/>
              </a:stretch>
            </p:blipFill>
            <p:spPr>
              <a:xfrm>
                <a:off x="2255330" y="6300810"/>
                <a:ext cx="309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xmlns="" id="{7C08E76C-09BD-47B9-899A-5D9B5CB9A15A}"/>
                  </a:ext>
                </a:extLst>
              </p14:cNvPr>
              <p14:cNvContentPartPr/>
              <p14:nvPr/>
            </p14:nvContentPartPr>
            <p14:xfrm>
              <a:off x="1727210" y="6051330"/>
              <a:ext cx="237240" cy="381240"/>
            </p14:xfrm>
          </p:contentPart>
        </mc:Choice>
        <mc:Fallback xmlns="">
          <p:pic>
            <p:nvPicPr>
              <p:cNvPr id="83" name="Ink 82">
                <a:extLst>
                  <a:ext uri="{FF2B5EF4-FFF2-40B4-BE49-F238E27FC236}">
                    <a16:creationId xmlns:a16="http://schemas.microsoft.com/office/drawing/2014/main" id="{7C08E76C-09BD-47B9-899A-5D9B5CB9A15A}"/>
                  </a:ext>
                </a:extLst>
              </p:cNvPr>
              <p:cNvPicPr/>
              <p:nvPr/>
            </p:nvPicPr>
            <p:blipFill>
              <a:blip r:embed="rId51"/>
              <a:stretch>
                <a:fillRect/>
              </a:stretch>
            </p:blipFill>
            <p:spPr>
              <a:xfrm>
                <a:off x="1717850" y="6041970"/>
                <a:ext cx="2559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xmlns="" id="{4EF37F1D-E586-45C2-974B-B2D4DCEB3B08}"/>
                  </a:ext>
                </a:extLst>
              </p14:cNvPr>
              <p14:cNvContentPartPr/>
              <p14:nvPr/>
            </p14:nvContentPartPr>
            <p14:xfrm>
              <a:off x="223850" y="5322690"/>
              <a:ext cx="1359720" cy="1108080"/>
            </p14:xfrm>
          </p:contentPart>
        </mc:Choice>
        <mc:Fallback xmlns="">
          <p:pic>
            <p:nvPicPr>
              <p:cNvPr id="84" name="Ink 83">
                <a:extLst>
                  <a:ext uri="{FF2B5EF4-FFF2-40B4-BE49-F238E27FC236}">
                    <a16:creationId xmlns:a16="http://schemas.microsoft.com/office/drawing/2014/main" id="{4EF37F1D-E586-45C2-974B-B2D4DCEB3B08}"/>
                  </a:ext>
                </a:extLst>
              </p:cNvPr>
              <p:cNvPicPr/>
              <p:nvPr/>
            </p:nvPicPr>
            <p:blipFill>
              <a:blip r:embed="rId53"/>
              <a:stretch>
                <a:fillRect/>
              </a:stretch>
            </p:blipFill>
            <p:spPr>
              <a:xfrm>
                <a:off x="214490" y="5313330"/>
                <a:ext cx="137844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xmlns="" id="{33612246-A682-433A-8C5E-644342A0E675}"/>
                  </a:ext>
                </a:extLst>
              </p14:cNvPr>
              <p14:cNvContentPartPr/>
              <p14:nvPr/>
            </p14:nvContentPartPr>
            <p14:xfrm>
              <a:off x="3140930" y="6167610"/>
              <a:ext cx="194760" cy="223200"/>
            </p14:xfrm>
          </p:contentPart>
        </mc:Choice>
        <mc:Fallback xmlns="">
          <p:pic>
            <p:nvPicPr>
              <p:cNvPr id="91" name="Ink 90">
                <a:extLst>
                  <a:ext uri="{FF2B5EF4-FFF2-40B4-BE49-F238E27FC236}">
                    <a16:creationId xmlns:a16="http://schemas.microsoft.com/office/drawing/2014/main" id="{33612246-A682-433A-8C5E-644342A0E675}"/>
                  </a:ext>
                </a:extLst>
              </p:cNvPr>
              <p:cNvPicPr/>
              <p:nvPr/>
            </p:nvPicPr>
            <p:blipFill>
              <a:blip r:embed="rId55"/>
              <a:stretch>
                <a:fillRect/>
              </a:stretch>
            </p:blipFill>
            <p:spPr>
              <a:xfrm>
                <a:off x="3131570" y="6158250"/>
                <a:ext cx="213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Ink 93">
                <a:extLst>
                  <a:ext uri="{FF2B5EF4-FFF2-40B4-BE49-F238E27FC236}">
                    <a16:creationId xmlns:a16="http://schemas.microsoft.com/office/drawing/2014/main" xmlns="" id="{651FEBEA-5865-4BE7-B88F-8F1FA217FBC3}"/>
                  </a:ext>
                </a:extLst>
              </p14:cNvPr>
              <p14:cNvContentPartPr/>
              <p14:nvPr/>
            </p14:nvContentPartPr>
            <p14:xfrm>
              <a:off x="3601370" y="6239970"/>
              <a:ext cx="222480" cy="162720"/>
            </p14:xfrm>
          </p:contentPart>
        </mc:Choice>
        <mc:Fallback xmlns="">
          <p:pic>
            <p:nvPicPr>
              <p:cNvPr id="94" name="Ink 93">
                <a:extLst>
                  <a:ext uri="{FF2B5EF4-FFF2-40B4-BE49-F238E27FC236}">
                    <a16:creationId xmlns:a16="http://schemas.microsoft.com/office/drawing/2014/main" id="{651FEBEA-5865-4BE7-B88F-8F1FA217FBC3}"/>
                  </a:ext>
                </a:extLst>
              </p:cNvPr>
              <p:cNvPicPr/>
              <p:nvPr/>
            </p:nvPicPr>
            <p:blipFill>
              <a:blip r:embed="rId57"/>
              <a:stretch>
                <a:fillRect/>
              </a:stretch>
            </p:blipFill>
            <p:spPr>
              <a:xfrm>
                <a:off x="3592010" y="6230610"/>
                <a:ext cx="24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9" name="Ink 98">
                <a:extLst>
                  <a:ext uri="{FF2B5EF4-FFF2-40B4-BE49-F238E27FC236}">
                    <a16:creationId xmlns:a16="http://schemas.microsoft.com/office/drawing/2014/main" xmlns="" id="{E1FD990E-13AB-42FE-B7F9-C4136F89B978}"/>
                  </a:ext>
                </a:extLst>
              </p14:cNvPr>
              <p14:cNvContentPartPr/>
              <p14:nvPr/>
            </p14:nvContentPartPr>
            <p14:xfrm>
              <a:off x="5105450" y="6251490"/>
              <a:ext cx="168840" cy="176400"/>
            </p14:xfrm>
          </p:contentPart>
        </mc:Choice>
        <mc:Fallback xmlns="">
          <p:pic>
            <p:nvPicPr>
              <p:cNvPr id="99" name="Ink 98">
                <a:extLst>
                  <a:ext uri="{FF2B5EF4-FFF2-40B4-BE49-F238E27FC236}">
                    <a16:creationId xmlns:a16="http://schemas.microsoft.com/office/drawing/2014/main" id="{E1FD990E-13AB-42FE-B7F9-C4136F89B978}"/>
                  </a:ext>
                </a:extLst>
              </p:cNvPr>
              <p:cNvPicPr/>
              <p:nvPr/>
            </p:nvPicPr>
            <p:blipFill>
              <a:blip r:embed="rId59"/>
              <a:stretch>
                <a:fillRect/>
              </a:stretch>
            </p:blipFill>
            <p:spPr>
              <a:xfrm>
                <a:off x="5096090" y="6242130"/>
                <a:ext cx="18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Ink 99">
                <a:extLst>
                  <a:ext uri="{FF2B5EF4-FFF2-40B4-BE49-F238E27FC236}">
                    <a16:creationId xmlns:a16="http://schemas.microsoft.com/office/drawing/2014/main" xmlns="" id="{22ECBDB3-55BB-47AA-B73A-8BF6CFB62863}"/>
                  </a:ext>
                </a:extLst>
              </p14:cNvPr>
              <p14:cNvContentPartPr/>
              <p14:nvPr/>
            </p14:nvContentPartPr>
            <p14:xfrm>
              <a:off x="5474450" y="6278850"/>
              <a:ext cx="87840" cy="42480"/>
            </p14:xfrm>
          </p:contentPart>
        </mc:Choice>
        <mc:Fallback xmlns="">
          <p:pic>
            <p:nvPicPr>
              <p:cNvPr id="100" name="Ink 99">
                <a:extLst>
                  <a:ext uri="{FF2B5EF4-FFF2-40B4-BE49-F238E27FC236}">
                    <a16:creationId xmlns:a16="http://schemas.microsoft.com/office/drawing/2014/main" id="{22ECBDB3-55BB-47AA-B73A-8BF6CFB62863}"/>
                  </a:ext>
                </a:extLst>
              </p:cNvPr>
              <p:cNvPicPr/>
              <p:nvPr/>
            </p:nvPicPr>
            <p:blipFill>
              <a:blip r:embed="rId61"/>
              <a:stretch>
                <a:fillRect/>
              </a:stretch>
            </p:blipFill>
            <p:spPr>
              <a:xfrm>
                <a:off x="5465090" y="6269490"/>
                <a:ext cx="106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xmlns="" id="{D660C513-C407-4DA0-9785-74CC70BC238C}"/>
                  </a:ext>
                </a:extLst>
              </p14:cNvPr>
              <p14:cNvContentPartPr/>
              <p14:nvPr/>
            </p14:nvContentPartPr>
            <p14:xfrm>
              <a:off x="4462490" y="6106410"/>
              <a:ext cx="552240" cy="516600"/>
            </p14:xfrm>
          </p:contentPart>
        </mc:Choice>
        <mc:Fallback xmlns="">
          <p:pic>
            <p:nvPicPr>
              <p:cNvPr id="101" name="Ink 100">
                <a:extLst>
                  <a:ext uri="{FF2B5EF4-FFF2-40B4-BE49-F238E27FC236}">
                    <a16:creationId xmlns:a16="http://schemas.microsoft.com/office/drawing/2014/main" id="{D660C513-C407-4DA0-9785-74CC70BC238C}"/>
                  </a:ext>
                </a:extLst>
              </p:cNvPr>
              <p:cNvPicPr/>
              <p:nvPr/>
            </p:nvPicPr>
            <p:blipFill>
              <a:blip r:embed="rId63"/>
              <a:stretch>
                <a:fillRect/>
              </a:stretch>
            </p:blipFill>
            <p:spPr>
              <a:xfrm>
                <a:off x="4453130" y="6097050"/>
                <a:ext cx="570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xmlns="" id="{677F52B5-14FF-4AC8-A410-4B16230DD359}"/>
                  </a:ext>
                </a:extLst>
              </p14:cNvPr>
              <p14:cNvContentPartPr/>
              <p14:nvPr/>
            </p14:nvContentPartPr>
            <p14:xfrm>
              <a:off x="3426770" y="6120090"/>
              <a:ext cx="49680" cy="247320"/>
            </p14:xfrm>
          </p:contentPart>
        </mc:Choice>
        <mc:Fallback xmlns="">
          <p:pic>
            <p:nvPicPr>
              <p:cNvPr id="102" name="Ink 101">
                <a:extLst>
                  <a:ext uri="{FF2B5EF4-FFF2-40B4-BE49-F238E27FC236}">
                    <a16:creationId xmlns:a16="http://schemas.microsoft.com/office/drawing/2014/main" id="{677F52B5-14FF-4AC8-A410-4B16230DD359}"/>
                  </a:ext>
                </a:extLst>
              </p:cNvPr>
              <p:cNvPicPr/>
              <p:nvPr/>
            </p:nvPicPr>
            <p:blipFill>
              <a:blip r:embed="rId65"/>
              <a:stretch>
                <a:fillRect/>
              </a:stretch>
            </p:blipFill>
            <p:spPr>
              <a:xfrm>
                <a:off x="3417410" y="6110730"/>
                <a:ext cx="684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6" name="Ink 105">
                <a:extLst>
                  <a:ext uri="{FF2B5EF4-FFF2-40B4-BE49-F238E27FC236}">
                    <a16:creationId xmlns:a16="http://schemas.microsoft.com/office/drawing/2014/main" xmlns="" id="{36CF5B2C-6836-4C77-9CFC-203F7A383909}"/>
                  </a:ext>
                </a:extLst>
              </p14:cNvPr>
              <p14:cNvContentPartPr/>
              <p14:nvPr/>
            </p14:nvContentPartPr>
            <p14:xfrm>
              <a:off x="6321890" y="6266970"/>
              <a:ext cx="119520" cy="161280"/>
            </p14:xfrm>
          </p:contentPart>
        </mc:Choice>
        <mc:Fallback xmlns="">
          <p:pic>
            <p:nvPicPr>
              <p:cNvPr id="106" name="Ink 105">
                <a:extLst>
                  <a:ext uri="{FF2B5EF4-FFF2-40B4-BE49-F238E27FC236}">
                    <a16:creationId xmlns:a16="http://schemas.microsoft.com/office/drawing/2014/main" id="{36CF5B2C-6836-4C77-9CFC-203F7A383909}"/>
                  </a:ext>
                </a:extLst>
              </p:cNvPr>
              <p:cNvPicPr/>
              <p:nvPr/>
            </p:nvPicPr>
            <p:blipFill>
              <a:blip r:embed="rId67"/>
              <a:stretch>
                <a:fillRect/>
              </a:stretch>
            </p:blipFill>
            <p:spPr>
              <a:xfrm>
                <a:off x="6312530" y="6257610"/>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7" name="Ink 106">
                <a:extLst>
                  <a:ext uri="{FF2B5EF4-FFF2-40B4-BE49-F238E27FC236}">
                    <a16:creationId xmlns:a16="http://schemas.microsoft.com/office/drawing/2014/main" xmlns="" id="{1FCB92FC-39D5-4CA8-BFC5-44BD0B30B474}"/>
                  </a:ext>
                </a:extLst>
              </p14:cNvPr>
              <p14:cNvContentPartPr/>
              <p14:nvPr/>
            </p14:nvContentPartPr>
            <p14:xfrm>
              <a:off x="6558410" y="6264090"/>
              <a:ext cx="93240" cy="133560"/>
            </p14:xfrm>
          </p:contentPart>
        </mc:Choice>
        <mc:Fallback xmlns="">
          <p:pic>
            <p:nvPicPr>
              <p:cNvPr id="107" name="Ink 106">
                <a:extLst>
                  <a:ext uri="{FF2B5EF4-FFF2-40B4-BE49-F238E27FC236}">
                    <a16:creationId xmlns:a16="http://schemas.microsoft.com/office/drawing/2014/main" id="{1FCB92FC-39D5-4CA8-BFC5-44BD0B30B474}"/>
                  </a:ext>
                </a:extLst>
              </p:cNvPr>
              <p:cNvPicPr/>
              <p:nvPr/>
            </p:nvPicPr>
            <p:blipFill>
              <a:blip r:embed="rId69"/>
              <a:stretch>
                <a:fillRect/>
              </a:stretch>
            </p:blipFill>
            <p:spPr>
              <a:xfrm>
                <a:off x="6549050" y="6254730"/>
                <a:ext cx="11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xmlns="" id="{2382A634-615D-4DFB-BC50-47E4169276FE}"/>
                  </a:ext>
                </a:extLst>
              </p14:cNvPr>
              <p14:cNvContentPartPr/>
              <p14:nvPr/>
            </p14:nvContentPartPr>
            <p14:xfrm>
              <a:off x="6748490" y="6338610"/>
              <a:ext cx="26280" cy="69120"/>
            </p14:xfrm>
          </p:contentPart>
        </mc:Choice>
        <mc:Fallback xmlns="">
          <p:pic>
            <p:nvPicPr>
              <p:cNvPr id="108" name="Ink 107">
                <a:extLst>
                  <a:ext uri="{FF2B5EF4-FFF2-40B4-BE49-F238E27FC236}">
                    <a16:creationId xmlns:a16="http://schemas.microsoft.com/office/drawing/2014/main" id="{2382A634-615D-4DFB-BC50-47E4169276FE}"/>
                  </a:ext>
                </a:extLst>
              </p:cNvPr>
              <p:cNvPicPr/>
              <p:nvPr/>
            </p:nvPicPr>
            <p:blipFill>
              <a:blip r:embed="rId71"/>
              <a:stretch>
                <a:fillRect/>
              </a:stretch>
            </p:blipFill>
            <p:spPr>
              <a:xfrm>
                <a:off x="6739130" y="6329250"/>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 name="Ink 108">
                <a:extLst>
                  <a:ext uri="{FF2B5EF4-FFF2-40B4-BE49-F238E27FC236}">
                    <a16:creationId xmlns:a16="http://schemas.microsoft.com/office/drawing/2014/main" xmlns="" id="{1BA93349-4B80-4167-A0E5-43BC5326BBE4}"/>
                  </a:ext>
                </a:extLst>
              </p14:cNvPr>
              <p14:cNvContentPartPr/>
              <p14:nvPr/>
            </p14:nvContentPartPr>
            <p14:xfrm>
              <a:off x="6733010" y="6126930"/>
              <a:ext cx="31680" cy="25200"/>
            </p14:xfrm>
          </p:contentPart>
        </mc:Choice>
        <mc:Fallback xmlns="">
          <p:pic>
            <p:nvPicPr>
              <p:cNvPr id="109" name="Ink 108">
                <a:extLst>
                  <a:ext uri="{FF2B5EF4-FFF2-40B4-BE49-F238E27FC236}">
                    <a16:creationId xmlns:a16="http://schemas.microsoft.com/office/drawing/2014/main" id="{1BA93349-4B80-4167-A0E5-43BC5326BBE4}"/>
                  </a:ext>
                </a:extLst>
              </p:cNvPr>
              <p:cNvPicPr/>
              <p:nvPr/>
            </p:nvPicPr>
            <p:blipFill>
              <a:blip r:embed="rId73"/>
              <a:stretch>
                <a:fillRect/>
              </a:stretch>
            </p:blipFill>
            <p:spPr>
              <a:xfrm>
                <a:off x="6723650" y="6117570"/>
                <a:ext cx="50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2" name="Ink 111">
                <a:extLst>
                  <a:ext uri="{FF2B5EF4-FFF2-40B4-BE49-F238E27FC236}">
                    <a16:creationId xmlns:a16="http://schemas.microsoft.com/office/drawing/2014/main" xmlns="" id="{763574FC-0933-4957-BAB8-6F11774CF8FD}"/>
                  </a:ext>
                </a:extLst>
              </p14:cNvPr>
              <p14:cNvContentPartPr/>
              <p14:nvPr/>
            </p14:nvContentPartPr>
            <p14:xfrm>
              <a:off x="7121450" y="6315930"/>
              <a:ext cx="18360" cy="67320"/>
            </p14:xfrm>
          </p:contentPart>
        </mc:Choice>
        <mc:Fallback xmlns="">
          <p:pic>
            <p:nvPicPr>
              <p:cNvPr id="112" name="Ink 111">
                <a:extLst>
                  <a:ext uri="{FF2B5EF4-FFF2-40B4-BE49-F238E27FC236}">
                    <a16:creationId xmlns:a16="http://schemas.microsoft.com/office/drawing/2014/main" id="{763574FC-0933-4957-BAB8-6F11774CF8FD}"/>
                  </a:ext>
                </a:extLst>
              </p:cNvPr>
              <p:cNvPicPr/>
              <p:nvPr/>
            </p:nvPicPr>
            <p:blipFill>
              <a:blip r:embed="rId75"/>
              <a:stretch>
                <a:fillRect/>
              </a:stretch>
            </p:blipFill>
            <p:spPr>
              <a:xfrm>
                <a:off x="7112090" y="6306570"/>
                <a:ext cx="37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3" name="Ink 112">
                <a:extLst>
                  <a:ext uri="{FF2B5EF4-FFF2-40B4-BE49-F238E27FC236}">
                    <a16:creationId xmlns:a16="http://schemas.microsoft.com/office/drawing/2014/main" xmlns="" id="{9CE11FEA-DC5F-4FCE-ACB7-D3A6648F868A}"/>
                  </a:ext>
                </a:extLst>
              </p14:cNvPr>
              <p14:cNvContentPartPr/>
              <p14:nvPr/>
            </p14:nvContentPartPr>
            <p14:xfrm>
              <a:off x="7173290" y="6202890"/>
              <a:ext cx="360" cy="10800"/>
            </p14:xfrm>
          </p:contentPart>
        </mc:Choice>
        <mc:Fallback xmlns="">
          <p:pic>
            <p:nvPicPr>
              <p:cNvPr id="113" name="Ink 112">
                <a:extLst>
                  <a:ext uri="{FF2B5EF4-FFF2-40B4-BE49-F238E27FC236}">
                    <a16:creationId xmlns:a16="http://schemas.microsoft.com/office/drawing/2014/main" id="{9CE11FEA-DC5F-4FCE-ACB7-D3A6648F868A}"/>
                  </a:ext>
                </a:extLst>
              </p:cNvPr>
              <p:cNvPicPr/>
              <p:nvPr/>
            </p:nvPicPr>
            <p:blipFill>
              <a:blip r:embed="rId77"/>
              <a:stretch>
                <a:fillRect/>
              </a:stretch>
            </p:blipFill>
            <p:spPr>
              <a:xfrm>
                <a:off x="7163930" y="6193530"/>
                <a:ext cx="1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 name="Ink 113">
                <a:extLst>
                  <a:ext uri="{FF2B5EF4-FFF2-40B4-BE49-F238E27FC236}">
                    <a16:creationId xmlns:a16="http://schemas.microsoft.com/office/drawing/2014/main" xmlns="" id="{9F66AF5A-22B8-4050-9B77-284CDA92127E}"/>
                  </a:ext>
                </a:extLst>
              </p14:cNvPr>
              <p14:cNvContentPartPr/>
              <p14:nvPr/>
            </p14:nvContentPartPr>
            <p14:xfrm>
              <a:off x="7246370" y="6295770"/>
              <a:ext cx="119520" cy="115560"/>
            </p14:xfrm>
          </p:contentPart>
        </mc:Choice>
        <mc:Fallback xmlns="">
          <p:pic>
            <p:nvPicPr>
              <p:cNvPr id="114" name="Ink 113">
                <a:extLst>
                  <a:ext uri="{FF2B5EF4-FFF2-40B4-BE49-F238E27FC236}">
                    <a16:creationId xmlns:a16="http://schemas.microsoft.com/office/drawing/2014/main" id="{9F66AF5A-22B8-4050-9B77-284CDA92127E}"/>
                  </a:ext>
                </a:extLst>
              </p:cNvPr>
              <p:cNvPicPr/>
              <p:nvPr/>
            </p:nvPicPr>
            <p:blipFill>
              <a:blip r:embed="rId79"/>
              <a:stretch>
                <a:fillRect/>
              </a:stretch>
            </p:blipFill>
            <p:spPr>
              <a:xfrm>
                <a:off x="7237010" y="6286410"/>
                <a:ext cx="138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5" name="Ink 114">
                <a:extLst>
                  <a:ext uri="{FF2B5EF4-FFF2-40B4-BE49-F238E27FC236}">
                    <a16:creationId xmlns:a16="http://schemas.microsoft.com/office/drawing/2014/main" xmlns="" id="{FC9B1B96-E1DC-423D-AD05-C3D7556F1CA0}"/>
                  </a:ext>
                </a:extLst>
              </p14:cNvPr>
              <p14:cNvContentPartPr/>
              <p14:nvPr/>
            </p14:nvContentPartPr>
            <p14:xfrm>
              <a:off x="6875570" y="6071130"/>
              <a:ext cx="155160" cy="402120"/>
            </p14:xfrm>
          </p:contentPart>
        </mc:Choice>
        <mc:Fallback xmlns="">
          <p:pic>
            <p:nvPicPr>
              <p:cNvPr id="115" name="Ink 114">
                <a:extLst>
                  <a:ext uri="{FF2B5EF4-FFF2-40B4-BE49-F238E27FC236}">
                    <a16:creationId xmlns:a16="http://schemas.microsoft.com/office/drawing/2014/main" id="{FC9B1B96-E1DC-423D-AD05-C3D7556F1CA0}"/>
                  </a:ext>
                </a:extLst>
              </p:cNvPr>
              <p:cNvPicPr/>
              <p:nvPr/>
            </p:nvPicPr>
            <p:blipFill>
              <a:blip r:embed="rId81"/>
              <a:stretch>
                <a:fillRect/>
              </a:stretch>
            </p:blipFill>
            <p:spPr>
              <a:xfrm>
                <a:off x="6866210" y="6061770"/>
                <a:ext cx="1738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6" name="Ink 115">
                <a:extLst>
                  <a:ext uri="{FF2B5EF4-FFF2-40B4-BE49-F238E27FC236}">
                    <a16:creationId xmlns:a16="http://schemas.microsoft.com/office/drawing/2014/main" xmlns="" id="{BFD6CD03-4B50-4732-9B35-65F6C2BF30EF}"/>
                  </a:ext>
                </a:extLst>
              </p14:cNvPr>
              <p14:cNvContentPartPr/>
              <p14:nvPr/>
            </p14:nvContentPartPr>
            <p14:xfrm>
              <a:off x="5738330" y="6104610"/>
              <a:ext cx="458280" cy="529200"/>
            </p14:xfrm>
          </p:contentPart>
        </mc:Choice>
        <mc:Fallback xmlns="">
          <p:pic>
            <p:nvPicPr>
              <p:cNvPr id="116" name="Ink 115">
                <a:extLst>
                  <a:ext uri="{FF2B5EF4-FFF2-40B4-BE49-F238E27FC236}">
                    <a16:creationId xmlns:a16="http://schemas.microsoft.com/office/drawing/2014/main" id="{BFD6CD03-4B50-4732-9B35-65F6C2BF30EF}"/>
                  </a:ext>
                </a:extLst>
              </p:cNvPr>
              <p:cNvPicPr/>
              <p:nvPr/>
            </p:nvPicPr>
            <p:blipFill>
              <a:blip r:embed="rId83"/>
              <a:stretch>
                <a:fillRect/>
              </a:stretch>
            </p:blipFill>
            <p:spPr>
              <a:xfrm>
                <a:off x="5728970" y="6095250"/>
                <a:ext cx="4770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2">
                <a:extLst>
                  <a:ext uri="{FF2B5EF4-FFF2-40B4-BE49-F238E27FC236}">
                    <a16:creationId xmlns:a16="http://schemas.microsoft.com/office/drawing/2014/main" xmlns="" id="{723A2CA8-869D-4949-AE4A-FD83F5539E60}"/>
                  </a:ext>
                </a:extLst>
              </p14:cNvPr>
              <p14:cNvContentPartPr/>
              <p14:nvPr/>
            </p14:nvContentPartPr>
            <p14:xfrm>
              <a:off x="9067970" y="6005250"/>
              <a:ext cx="77400" cy="318240"/>
            </p14:xfrm>
          </p:contentPart>
        </mc:Choice>
        <mc:Fallback xmlns="">
          <p:pic>
            <p:nvPicPr>
              <p:cNvPr id="123" name="Ink 122">
                <a:extLst>
                  <a:ext uri="{FF2B5EF4-FFF2-40B4-BE49-F238E27FC236}">
                    <a16:creationId xmlns:a16="http://schemas.microsoft.com/office/drawing/2014/main" id="{723A2CA8-869D-4949-AE4A-FD83F5539E60}"/>
                  </a:ext>
                </a:extLst>
              </p:cNvPr>
              <p:cNvPicPr/>
              <p:nvPr/>
            </p:nvPicPr>
            <p:blipFill>
              <a:blip r:embed="rId85"/>
              <a:stretch>
                <a:fillRect/>
              </a:stretch>
            </p:blipFill>
            <p:spPr>
              <a:xfrm>
                <a:off x="9058610" y="5995890"/>
                <a:ext cx="96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3">
                <a:extLst>
                  <a:ext uri="{FF2B5EF4-FFF2-40B4-BE49-F238E27FC236}">
                    <a16:creationId xmlns:a16="http://schemas.microsoft.com/office/drawing/2014/main" xmlns="" id="{65A9C1BD-9A47-43F7-9294-74B16D2F4914}"/>
                  </a:ext>
                </a:extLst>
              </p14:cNvPr>
              <p14:cNvContentPartPr/>
              <p14:nvPr/>
            </p14:nvContentPartPr>
            <p14:xfrm>
              <a:off x="7874210" y="5357970"/>
              <a:ext cx="1085040" cy="991440"/>
            </p14:xfrm>
          </p:contentPart>
        </mc:Choice>
        <mc:Fallback xmlns="">
          <p:pic>
            <p:nvPicPr>
              <p:cNvPr id="124" name="Ink 123">
                <a:extLst>
                  <a:ext uri="{FF2B5EF4-FFF2-40B4-BE49-F238E27FC236}">
                    <a16:creationId xmlns:a16="http://schemas.microsoft.com/office/drawing/2014/main" id="{65A9C1BD-9A47-43F7-9294-74B16D2F4914}"/>
                  </a:ext>
                </a:extLst>
              </p:cNvPr>
              <p:cNvPicPr/>
              <p:nvPr/>
            </p:nvPicPr>
            <p:blipFill>
              <a:blip r:embed="rId87"/>
              <a:stretch>
                <a:fillRect/>
              </a:stretch>
            </p:blipFill>
            <p:spPr>
              <a:xfrm>
                <a:off x="7864850" y="5348610"/>
                <a:ext cx="110376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5" name="Ink 124">
                <a:extLst>
                  <a:ext uri="{FF2B5EF4-FFF2-40B4-BE49-F238E27FC236}">
                    <a16:creationId xmlns:a16="http://schemas.microsoft.com/office/drawing/2014/main" xmlns="" id="{34757D99-6D70-47B0-834B-071E2626DF9F}"/>
                  </a:ext>
                </a:extLst>
              </p14:cNvPr>
              <p14:cNvContentPartPr/>
              <p14:nvPr/>
            </p14:nvContentPartPr>
            <p14:xfrm>
              <a:off x="9264530" y="6132330"/>
              <a:ext cx="60120" cy="235080"/>
            </p14:xfrm>
          </p:contentPart>
        </mc:Choice>
        <mc:Fallback xmlns="">
          <p:pic>
            <p:nvPicPr>
              <p:cNvPr id="125" name="Ink 124">
                <a:extLst>
                  <a:ext uri="{FF2B5EF4-FFF2-40B4-BE49-F238E27FC236}">
                    <a16:creationId xmlns:a16="http://schemas.microsoft.com/office/drawing/2014/main" id="{34757D99-6D70-47B0-834B-071E2626DF9F}"/>
                  </a:ext>
                </a:extLst>
              </p:cNvPr>
              <p:cNvPicPr/>
              <p:nvPr/>
            </p:nvPicPr>
            <p:blipFill>
              <a:blip r:embed="rId89"/>
              <a:stretch>
                <a:fillRect/>
              </a:stretch>
            </p:blipFill>
            <p:spPr>
              <a:xfrm>
                <a:off x="9255170" y="6122970"/>
                <a:ext cx="78840" cy="253800"/>
              </a:xfrm>
              <a:prstGeom prst="rect">
                <a:avLst/>
              </a:prstGeom>
            </p:spPr>
          </p:pic>
        </mc:Fallback>
      </mc:AlternateContent>
    </p:spTree>
    <p:extLst>
      <p:ext uri="{BB962C8B-B14F-4D97-AF65-F5344CB8AC3E}">
        <p14:creationId xmlns:p14="http://schemas.microsoft.com/office/powerpoint/2010/main" val="334211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792ADA8-1DB3-4BAC-BF2F-C2A1854DB4AA}"/>
                  </a:ext>
                </a:extLst>
              </p14:cNvPr>
              <p14:cNvContentPartPr/>
              <p14:nvPr/>
            </p14:nvContentPartPr>
            <p14:xfrm>
              <a:off x="1955450" y="2841570"/>
              <a:ext cx="5498640" cy="730440"/>
            </p14:xfrm>
          </p:contentPart>
        </mc:Choice>
        <mc:Fallback xmlns="">
          <p:pic>
            <p:nvPicPr>
              <p:cNvPr id="3" name="Ink 2">
                <a:extLst>
                  <a:ext uri="{FF2B5EF4-FFF2-40B4-BE49-F238E27FC236}">
                    <a16:creationId xmlns:a16="http://schemas.microsoft.com/office/drawing/2014/main" id="{8792ADA8-1DB3-4BAC-BF2F-C2A1854DB4AA}"/>
                  </a:ext>
                </a:extLst>
              </p:cNvPr>
              <p:cNvPicPr/>
              <p:nvPr/>
            </p:nvPicPr>
            <p:blipFill>
              <a:blip r:embed="rId5"/>
              <a:stretch>
                <a:fillRect/>
              </a:stretch>
            </p:blipFill>
            <p:spPr>
              <a:xfrm>
                <a:off x="1946090" y="2832210"/>
                <a:ext cx="5517360" cy="749160"/>
              </a:xfrm>
              <a:prstGeom prst="rect">
                <a:avLst/>
              </a:prstGeom>
            </p:spPr>
          </p:pic>
        </mc:Fallback>
      </mc:AlternateContent>
    </p:spTree>
    <p:extLst>
      <p:ext uri="{BB962C8B-B14F-4D97-AF65-F5344CB8AC3E}">
        <p14:creationId xmlns:p14="http://schemas.microsoft.com/office/powerpoint/2010/main" val="20034440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xmlns=""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Use test-specific IDs, classes, &amp; data attributes</a:t>
            </a:r>
            <a:br>
              <a:rPr lang="en-US" sz="3600" dirty="0">
                <a:solidFill>
                  <a:srgbClr val="013947"/>
                </a:solidFill>
              </a:rPr>
            </a:br>
            <a:r>
              <a:rPr lang="en-US" sz="3600" dirty="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Complex selectors are NOT fun!</a:t>
            </a:r>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test-specific 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a:t>Fruit at the </a:t>
            </a:r>
            <a:r>
              <a:rPr lang="en-US" sz="3600" b="1" u="sng" dirty="0"/>
              <a:t>top</a:t>
            </a:r>
            <a:r>
              <a:rPr lang="en-US" sz="3600" dirty="0"/>
              <a:t> is bitter;</a:t>
            </a:r>
          </a:p>
          <a:p>
            <a:pPr marL="0" indent="0">
              <a:buNone/>
            </a:pPr>
            <a:r>
              <a:rPr lang="en-US" sz="3600" dirty="0"/>
              <a:t>eat in moderation only!</a:t>
            </a:r>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Fruit at the </a:t>
            </a:r>
            <a:r>
              <a:rPr lang="en-US" sz="3600" b="1" u="sng" dirty="0"/>
              <a:t>bottom</a:t>
            </a:r>
            <a:r>
              <a:rPr lang="en-US" sz="3600" dirty="0"/>
              <a:t> is tasty and healthy – eat your fill!</a:t>
            </a:r>
          </a:p>
        </p:txBody>
      </p:sp>
    </p:spTree>
    <p:extLst>
      <p:ext uri="{BB962C8B-B14F-4D97-AF65-F5344CB8AC3E}">
        <p14:creationId xmlns:p14="http://schemas.microsoft.com/office/powerpoint/2010/main" val="20756005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a:t>Locator Tree of Life</a:t>
            </a:r>
          </a:p>
        </p:txBody>
      </p:sp>
      <p:sp>
        <p:nvSpPr>
          <p:cNvPr id="11" name="Content Placeholder 4"/>
          <p:cNvSpPr>
            <a:spLocks noGrp="1"/>
          </p:cNvSpPr>
          <p:nvPr>
            <p:ph idx="1"/>
          </p:nvPr>
        </p:nvSpPr>
        <p:spPr>
          <a:xfrm>
            <a:off x="694944" y="3425952"/>
            <a:ext cx="6729984" cy="3432047"/>
          </a:xfrm>
        </p:spPr>
        <p:txBody>
          <a:bodyPr>
            <a:normAutofit/>
          </a:bodyPr>
          <a:lstStyle/>
          <a:p>
            <a:pPr marL="0" indent="0">
              <a:buNone/>
            </a:pPr>
            <a:endParaRPr lang="en-US" sz="3600" dirty="0"/>
          </a:p>
          <a:p>
            <a:pPr marL="0" indent="0">
              <a:buNone/>
            </a:pPr>
            <a:endParaRPr lang="en-US" sz="3600" dirty="0"/>
          </a:p>
          <a:p>
            <a:pPr marL="0" indent="0">
              <a:buNone/>
            </a:pPr>
            <a:r>
              <a:rPr lang="en-US" sz="3600" dirty="0" smtClean="0"/>
              <a:t>Use these locators w/ </a:t>
            </a:r>
            <a:r>
              <a:rPr lang="en-US" sz="3600" dirty="0" smtClean="0"/>
              <a:t>test-specific markers for extremely resilient tests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07" y="1539004"/>
            <a:ext cx="609209" cy="573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6635" y="1769194"/>
            <a:ext cx="609209" cy="5732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9648" y="1027906"/>
            <a:ext cx="609209" cy="5732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771" y="286619"/>
            <a:ext cx="609209" cy="573238"/>
          </a:xfrm>
          <a:prstGeom prst="rect">
            <a:avLst/>
          </a:prstGeom>
        </p:spPr>
      </p:pic>
    </p:spTree>
    <p:extLst>
      <p:ext uri="{BB962C8B-B14F-4D97-AF65-F5344CB8AC3E}">
        <p14:creationId xmlns:p14="http://schemas.microsoft.com/office/powerpoint/2010/main" val="40949191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a:solidFill>
                  <a:srgbClr val="013947"/>
                </a:solidFill>
              </a:rPr>
              <a:t>Create test harnesses for components,</a:t>
            </a:r>
            <a:br>
              <a:rPr lang="en-US" sz="3600" dirty="0">
                <a:solidFill>
                  <a:srgbClr val="013947"/>
                </a:solidFill>
              </a:rPr>
            </a:br>
            <a:r>
              <a:rPr lang="en-US" sz="3600" dirty="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#2</a:t>
            </a:r>
            <a:br>
              <a:rPr lang="en-US" sz="4800" dirty="0"/>
            </a:br>
            <a:r>
              <a:rPr lang="en-US" sz="4800" dirty="0"/>
              <a:t/>
            </a:r>
            <a:br>
              <a:rPr lang="en-US" sz="4800" dirty="0"/>
            </a:br>
            <a:r>
              <a:rPr lang="en-US" sz="3600" dirty="0">
                <a:solidFill>
                  <a:srgbClr val="013947"/>
                </a:solidFill>
              </a:rPr>
              <a:t>Use the PageObject pattern to create an</a:t>
            </a:r>
            <a:br>
              <a:rPr lang="en-US" sz="3600" dirty="0">
                <a:solidFill>
                  <a:srgbClr val="013947"/>
                </a:solidFill>
              </a:rPr>
            </a:br>
            <a:r>
              <a:rPr lang="en-US" sz="3600" b="1" dirty="0">
                <a:solidFill>
                  <a:srgbClr val="013947"/>
                </a:solidFill>
              </a:rPr>
              <a:t>app-centric API</a:t>
            </a:r>
            <a:r>
              <a:rPr lang="en-US" sz="3600" dirty="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#3</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Have fun testing!</a:t>
            </a:r>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instead</a:t>
            </a:r>
            <a:br>
              <a:rPr lang="en-US" sz="4000" dirty="0"/>
            </a:br>
            <a:endParaRPr lang="en-US" sz="4000" dirty="0"/>
          </a:p>
          <a:p>
            <a:pPr marL="1200150" lvl="1" indent="-742950">
              <a:buFont typeface="+mj-lt"/>
              <a:buAutoNum type="arabicPeriod"/>
            </a:pPr>
            <a:r>
              <a:rPr lang="en-US" sz="4000" dirty="0"/>
              <a:t>Use </a:t>
            </a:r>
            <a:r>
              <a:rPr lang="en-US" sz="4000" i="1" dirty="0"/>
              <a:t>PageObject</a:t>
            </a:r>
            <a:r>
              <a:rPr lang="en-US" sz="4000" dirty="0"/>
              <a:t>s  to create application-centric, page-specific test APIs</a:t>
            </a:r>
            <a:br>
              <a:rPr lang="en-US" sz="4000" dirty="0"/>
            </a:br>
            <a:endParaRPr lang="en-US" sz="4000" dirty="0"/>
          </a:p>
          <a:p>
            <a:pPr marL="1200150" lvl="1" indent="-742950">
              <a:buFont typeface="+mj-lt"/>
              <a:buAutoNum type="arabicPeriod"/>
            </a:pPr>
            <a:r>
              <a:rPr lang="en-US" sz="4000" dirty="0"/>
              <a:t>Tests create their own data using helpers – use automation to clean up</a:t>
            </a:r>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39462</TotalTime>
  <Words>6798</Words>
  <Application>Microsoft Office PowerPoint</Application>
  <PresentationFormat>Widescreen</PresentationFormat>
  <Paragraphs>619</Paragraphs>
  <Slides>91</Slides>
  <Notes>91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PowerPoint Presentation</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Locator Tree of Life</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931</cp:revision>
  <dcterms:created xsi:type="dcterms:W3CDTF">2013-12-09T01:29:59Z</dcterms:created>
  <dcterms:modified xsi:type="dcterms:W3CDTF">2018-04-23T01:11:13Z</dcterms:modified>
</cp:coreProperties>
</file>